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5" r:id="rId1"/>
    <p:sldMasterId id="2147484008" r:id="rId2"/>
    <p:sldMasterId id="2147484298" r:id="rId3"/>
    <p:sldMasterId id="2147484546" r:id="rId4"/>
    <p:sldMasterId id="2147484576" r:id="rId5"/>
    <p:sldMasterId id="2147484687" r:id="rId6"/>
    <p:sldMasterId id="2147485457" r:id="rId7"/>
  </p:sldMasterIdLst>
  <p:notesMasterIdLst>
    <p:notesMasterId r:id="rId26"/>
  </p:notesMasterIdLst>
  <p:handoutMasterIdLst>
    <p:handoutMasterId r:id="rId27"/>
  </p:handoutMasterIdLst>
  <p:sldIdLst>
    <p:sldId id="1371" r:id="rId8"/>
    <p:sldId id="1374" r:id="rId9"/>
    <p:sldId id="1350" r:id="rId10"/>
    <p:sldId id="1367" r:id="rId11"/>
    <p:sldId id="1293" r:id="rId12"/>
    <p:sldId id="1158" r:id="rId13"/>
    <p:sldId id="1206" r:id="rId14"/>
    <p:sldId id="1205" r:id="rId15"/>
    <p:sldId id="1378" r:id="rId16"/>
    <p:sldId id="1379" r:id="rId17"/>
    <p:sldId id="1124" r:id="rId18"/>
    <p:sldId id="1377" r:id="rId19"/>
    <p:sldId id="1214" r:id="rId20"/>
    <p:sldId id="1311" r:id="rId21"/>
    <p:sldId id="1380" r:id="rId22"/>
    <p:sldId id="1314" r:id="rId23"/>
    <p:sldId id="1215" r:id="rId24"/>
    <p:sldId id="1226" r:id="rId25"/>
  </p:sldIdLst>
  <p:sldSz cx="9144000" cy="5143500" type="screen16x9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77">
          <p15:clr>
            <a:srgbClr val="A4A3A4"/>
          </p15:clr>
        </p15:guide>
        <p15:guide id="4" orient="horz" pos="2638">
          <p15:clr>
            <a:srgbClr val="A4A3A4"/>
          </p15:clr>
        </p15:guide>
        <p15:guide id="5" orient="horz" pos="729">
          <p15:clr>
            <a:srgbClr val="A4A3A4"/>
          </p15:clr>
        </p15:guide>
        <p15:guide id="6" pos="299">
          <p15:clr>
            <a:srgbClr val="A4A3A4"/>
          </p15:clr>
        </p15:guide>
        <p15:guide id="7" pos="1377">
          <p15:clr>
            <a:srgbClr val="A4A3A4"/>
          </p15:clr>
        </p15:guide>
        <p15:guide id="8" pos="55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538844"/>
    <a:srgbClr val="CC99FF"/>
    <a:srgbClr val="339933"/>
    <a:srgbClr val="FF9933"/>
    <a:srgbClr val="CC8EA0"/>
    <a:srgbClr val="FF6699"/>
    <a:srgbClr val="FF9999"/>
    <a:srgbClr val="9999FF"/>
    <a:srgbClr val="74B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280" autoAdjust="0"/>
  </p:normalViewPr>
  <p:slideViewPr>
    <p:cSldViewPr snapToGrid="0" showGuides="1">
      <p:cViewPr varScale="1">
        <p:scale>
          <a:sx n="126" d="100"/>
          <a:sy n="126" d="100"/>
        </p:scale>
        <p:origin x="144" y="288"/>
      </p:cViewPr>
      <p:guideLst>
        <p:guide orient="horz" pos="1620"/>
        <p:guide pos="2880"/>
        <p:guide orient="horz" pos="177"/>
        <p:guide orient="horz" pos="2638"/>
        <p:guide orient="horz" pos="729"/>
        <p:guide pos="299"/>
        <p:guide pos="1377"/>
        <p:guide pos="5521"/>
      </p:guideLst>
    </p:cSldViewPr>
  </p:slideViewPr>
  <p:outlineViewPr>
    <p:cViewPr>
      <p:scale>
        <a:sx n="33" d="100"/>
        <a:sy n="33" d="100"/>
      </p:scale>
      <p:origin x="0" y="50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3082" y="-91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0" cy="480060"/>
          </a:xfrm>
          <a:prstGeom prst="rect">
            <a:avLst/>
          </a:prstGeom>
        </p:spPr>
        <p:txBody>
          <a:bodyPr vert="horz" lIns="96236" tIns="48117" rIns="96236" bIns="481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6236" tIns="48117" rIns="96236" bIns="481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77A209-F844-4A46-BDFE-E062D927200E}" type="datetimeFigureOut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6"/>
            <a:ext cx="3169920" cy="480060"/>
          </a:xfrm>
          <a:prstGeom prst="rect">
            <a:avLst/>
          </a:prstGeom>
        </p:spPr>
        <p:txBody>
          <a:bodyPr vert="horz" lIns="96236" tIns="48117" rIns="96236" bIns="481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9" y="9119476"/>
            <a:ext cx="3169920" cy="480060"/>
          </a:xfrm>
          <a:prstGeom prst="rect">
            <a:avLst/>
          </a:prstGeom>
        </p:spPr>
        <p:txBody>
          <a:bodyPr vert="horz" lIns="96236" tIns="48117" rIns="96236" bIns="481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7BE09D-EF82-3842-A70F-9AC749535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872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0" cy="480060"/>
          </a:xfrm>
          <a:prstGeom prst="rect">
            <a:avLst/>
          </a:prstGeom>
        </p:spPr>
        <p:txBody>
          <a:bodyPr vert="horz" lIns="96236" tIns="48117" rIns="96236" bIns="481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6236" tIns="48117" rIns="96236" bIns="481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7D3AEAF-02D2-BD45-AA0E-B0DD3CEBED13}" type="datetimeFigureOut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236" tIns="48117" rIns="96236" bIns="4811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236" tIns="48117" rIns="96236" bIns="48117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6"/>
            <a:ext cx="3169920" cy="480060"/>
          </a:xfrm>
          <a:prstGeom prst="rect">
            <a:avLst/>
          </a:prstGeom>
        </p:spPr>
        <p:txBody>
          <a:bodyPr vert="horz" lIns="96236" tIns="48117" rIns="96236" bIns="481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6"/>
            <a:ext cx="3169920" cy="480060"/>
          </a:xfrm>
          <a:prstGeom prst="rect">
            <a:avLst/>
          </a:prstGeom>
        </p:spPr>
        <p:txBody>
          <a:bodyPr vert="horz" lIns="96236" tIns="48117" rIns="96236" bIns="481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4DF2175-7DAB-6E40-A633-1A053EC37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93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b="1" dirty="0"/>
              <a:t>Presenter Guidance Notes</a:t>
            </a:r>
          </a:p>
          <a:p>
            <a:endParaRPr lang="en-GB" b="1" dirty="0"/>
          </a:p>
          <a:p>
            <a:r>
              <a:rPr lang="en-GB" dirty="0"/>
              <a:t>The title says it all – this is no longer about just singular branch transformation – NCR can help change networks</a:t>
            </a:r>
          </a:p>
        </p:txBody>
      </p:sp>
    </p:spTree>
    <p:extLst>
      <p:ext uri="{BB962C8B-B14F-4D97-AF65-F5344CB8AC3E}">
        <p14:creationId xmlns:p14="http://schemas.microsoft.com/office/powerpoint/2010/main" val="180419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2313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476008" eaLnBrk="1" hangingPunct="1">
              <a:spcBef>
                <a:spcPct val="20000"/>
              </a:spcBef>
              <a:defRPr/>
            </a:pPr>
            <a:r>
              <a:rPr lang="en-US" sz="1700" dirty="0">
                <a:solidFill>
                  <a:srgbClr val="7F7F7F"/>
                </a:solidFill>
                <a:latin typeface="Calibri" pitchFamily="34" charset="0"/>
                <a:cs typeface="Arial" pitchFamily="34" charset="0"/>
              </a:rPr>
              <a:t>We are transforming how Retail Banking Institutions deliver profitable, sustainable, Human to Human interaction across their omni channel - enabling new lean cost branch formats, re-distributed branch networks &amp; revenue growth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F2175-7DAB-6E40-A633-1A053EC371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14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7513" y="701675"/>
            <a:ext cx="6242050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889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DBBA19-5322-44D9-A06A-01D80E873D7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DBBA19-5322-44D9-A06A-01D80E873D7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7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DBBA19-5322-44D9-A06A-01D80E873D7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3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DBBA19-5322-44D9-A06A-01D80E873D7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3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>
              <a:ea typeface="MS PGothic" pitchFamily="34" charset="-128"/>
            </a:endParaRPr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>
          <a:xfrm>
            <a:off x="4143311" y="9119351"/>
            <a:ext cx="3170249" cy="4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17" tIns="50309" rIns="100617" bIns="50309" anchor="b"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29057" indent="-280406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1626" indent="-224325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0276" indent="-224325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18927" indent="-224325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15FC9B64-96C6-42FD-B28D-1A9DD1B022A0}" type="slidenum">
              <a:rPr lang="en-US" sz="1400">
                <a:solidFill>
                  <a:srgbClr val="000000"/>
                </a:solidFill>
              </a:rPr>
              <a:pPr algn="r" eaLnBrk="1" hangingPunct="1">
                <a:defRPr/>
              </a:pPr>
              <a:t>17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29" y="219869"/>
            <a:ext cx="8229203" cy="508291"/>
          </a:xfrm>
        </p:spPr>
        <p:txBody>
          <a:bodyPr anchor="t" anchorCtr="0"/>
          <a:lstStyle>
            <a:lvl1pPr algn="l">
              <a:defRPr sz="2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76204" y="591531"/>
            <a:ext cx="7335815" cy="354211"/>
          </a:xfr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54B948"/>
                </a:solidFill>
              </a:defRPr>
            </a:lvl1pPr>
            <a:lvl2pPr marL="285750" indent="0">
              <a:buFontTx/>
              <a:buNone/>
              <a:defRPr/>
            </a:lvl2pPr>
            <a:lvl3pPr marL="571500" indent="0">
              <a:buFontTx/>
              <a:buNone/>
              <a:defRPr/>
            </a:lvl3pPr>
            <a:lvl4pPr marL="857250" indent="0">
              <a:buFontTx/>
              <a:buNone/>
              <a:defRPr/>
            </a:lvl4pPr>
            <a:lvl5pPr marL="1143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1850" y="4880304"/>
            <a:ext cx="2133600" cy="194110"/>
          </a:xfrm>
          <a:prstGeom prst="rect">
            <a:avLst/>
          </a:prstGeom>
        </p:spPr>
        <p:txBody>
          <a:bodyPr lIns="57150" tIns="28575" rIns="57150" bIns="28575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defTabSz="280789">
              <a:defRPr/>
            </a:pPr>
            <a:fld id="{5D7C9A2E-A52D-481E-B797-E21FCCC8737F}" type="slidenum">
              <a:rPr lang="en-US" smtClean="0">
                <a:solidFill>
                  <a:prstClr val="white">
                    <a:lumMod val="65000"/>
                  </a:prstClr>
                </a:solidFill>
                <a:ea typeface="Arial Unicode MS" pitchFamily="34" charset="-128"/>
              </a:rPr>
              <a:pPr defTabSz="280789">
                <a:defRPr/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6676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4663" y="106364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06364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189038" y="4760934"/>
            <a:ext cx="2895600" cy="274637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1"/>
          </p:nvPr>
        </p:nvSpPr>
        <p:spPr>
          <a:xfrm>
            <a:off x="474663" y="4760934"/>
            <a:ext cx="690562" cy="274637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54B948"/>
              </a:solidFill>
            </a:endParaRP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12209" y="4803775"/>
            <a:ext cx="236537" cy="2301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>
              <a:defRPr/>
            </a:pPr>
            <a:fld id="{83210376-58CC-45BC-97B5-0AB5AEB90201}" type="slidenum">
              <a:rPr lang="en-US">
                <a:solidFill>
                  <a:srgbClr val="54B948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4B9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547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GreenFu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"/>
          <p:cNvGrpSpPr>
            <a:grpSpLocks/>
          </p:cNvGrpSpPr>
          <p:nvPr userDrawn="1"/>
        </p:nvGrpSpPr>
        <p:grpSpPr bwMode="auto">
          <a:xfrm>
            <a:off x="884239" y="1154114"/>
            <a:ext cx="7832725" cy="3317875"/>
            <a:chOff x="884238" y="1154113"/>
            <a:chExt cx="7832725" cy="3317875"/>
          </a:xfrm>
        </p:grpSpPr>
        <p:cxnSp>
          <p:nvCxnSpPr>
            <p:cNvPr id="11" name="Straight Connector 12"/>
            <p:cNvCxnSpPr/>
            <p:nvPr userDrawn="1"/>
          </p:nvCxnSpPr>
          <p:spPr>
            <a:xfrm>
              <a:off x="904875" y="2789238"/>
              <a:ext cx="7812088" cy="0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3"/>
            <p:cNvCxnSpPr/>
            <p:nvPr userDrawn="1"/>
          </p:nvCxnSpPr>
          <p:spPr>
            <a:xfrm>
              <a:off x="904875" y="2481263"/>
              <a:ext cx="7812088" cy="0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4"/>
            <p:cNvCxnSpPr/>
            <p:nvPr userDrawn="1"/>
          </p:nvCxnSpPr>
          <p:spPr>
            <a:xfrm>
              <a:off x="904875" y="4471988"/>
              <a:ext cx="7812088" cy="0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5"/>
            <p:cNvCxnSpPr/>
            <p:nvPr userDrawn="1"/>
          </p:nvCxnSpPr>
          <p:spPr>
            <a:xfrm>
              <a:off x="904875" y="4162425"/>
              <a:ext cx="7812088" cy="0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6"/>
            <p:cNvCxnSpPr/>
            <p:nvPr userDrawn="1"/>
          </p:nvCxnSpPr>
          <p:spPr>
            <a:xfrm flipV="1">
              <a:off x="3651250" y="1169988"/>
              <a:ext cx="0" cy="3302000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1"/>
            <p:cNvCxnSpPr/>
            <p:nvPr userDrawn="1"/>
          </p:nvCxnSpPr>
          <p:spPr>
            <a:xfrm flipV="1">
              <a:off x="6356350" y="1163638"/>
              <a:ext cx="0" cy="3300412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2"/>
            <p:cNvCxnSpPr/>
            <p:nvPr userDrawn="1"/>
          </p:nvCxnSpPr>
          <p:spPr>
            <a:xfrm>
              <a:off x="884238" y="1154113"/>
              <a:ext cx="7812087" cy="0"/>
            </a:xfrm>
            <a:prstGeom prst="line">
              <a:avLst/>
            </a:prstGeom>
            <a:ln w="9525" cmpd="sng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89001" y="200025"/>
            <a:ext cx="7731125" cy="720000"/>
          </a:xfrm>
        </p:spPr>
        <p:txBody>
          <a:bodyPr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pc="-3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857252" y="1167680"/>
            <a:ext cx="2487612" cy="1238984"/>
          </a:xfrm>
        </p:spPr>
        <p:txBody>
          <a:bodyPr tIns="936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spc="-15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3644900" y="1167679"/>
            <a:ext cx="2487612" cy="1238984"/>
          </a:xfrm>
        </p:spPr>
        <p:txBody>
          <a:bodyPr tIns="936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spc="-15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384925" y="1167679"/>
            <a:ext cx="2487612" cy="1238984"/>
          </a:xfrm>
        </p:spPr>
        <p:txBody>
          <a:bodyPr tIns="936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spc="-15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857252" y="2809814"/>
            <a:ext cx="2487612" cy="1238984"/>
          </a:xfrm>
        </p:spPr>
        <p:txBody>
          <a:bodyPr tIns="936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spc="-15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644900" y="2809813"/>
            <a:ext cx="2487612" cy="1238984"/>
          </a:xfrm>
        </p:spPr>
        <p:txBody>
          <a:bodyPr tIns="936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spc="-15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384925" y="2809813"/>
            <a:ext cx="2487612" cy="1238984"/>
          </a:xfrm>
        </p:spPr>
        <p:txBody>
          <a:bodyPr tIns="936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spc="-15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20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Date Placeholder 2"/>
          <p:cNvSpPr>
            <a:spLocks noGrp="1"/>
          </p:cNvSpPr>
          <p:nvPr>
            <p:ph type="dt" sz="half" idx="21"/>
          </p:nvPr>
        </p:nvSpPr>
        <p:spPr>
          <a:xfrm>
            <a:off x="903288" y="4760917"/>
            <a:ext cx="2133600" cy="2746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17D66A18-951E-47ED-A666-DEA2E9F8F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724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2 t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4659936" y="1152526"/>
            <a:ext cx="3958835" cy="498475"/>
          </a:xfrm>
          <a:solidFill>
            <a:srgbClr val="4FAC43"/>
          </a:solidFill>
        </p:spPr>
        <p:txBody>
          <a:bodyPr lIns="108000" tIns="0" anchor="ctr"/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659936" y="1652758"/>
            <a:ext cx="3958835" cy="2881141"/>
          </a:xfrm>
          <a:solidFill>
            <a:schemeClr val="bg1">
              <a:lumMod val="75000"/>
            </a:schemeClr>
          </a:solidFill>
        </p:spPr>
        <p:txBody>
          <a:bodyPr lIns="108000" tIns="108000" rIns="108000"/>
          <a:lstStyle>
            <a:lvl1pPr marL="144000" indent="-144000">
              <a:lnSpc>
                <a:spcPts val="1600"/>
              </a:lnSpc>
              <a:spcBef>
                <a:spcPts val="0"/>
              </a:spcBef>
              <a:spcAft>
                <a:spcPts val="100"/>
              </a:spcAft>
              <a:defRPr sz="1400"/>
            </a:lvl1pPr>
            <a:lvl2pPr marL="298800" indent="-144000">
              <a:lnSpc>
                <a:spcPts val="1600"/>
              </a:lnSpc>
              <a:spcBef>
                <a:spcPts val="0"/>
              </a:spcBef>
              <a:defRPr sz="1200"/>
            </a:lvl2pPr>
            <a:lvl3pPr marL="450000" indent="-144000">
              <a:lnSpc>
                <a:spcPts val="1600"/>
              </a:lnSpc>
              <a:spcBef>
                <a:spcPts val="0"/>
              </a:spcBef>
              <a:defRPr sz="1100"/>
            </a:lvl3pPr>
            <a:lvl4pPr marL="619200" indent="-144000">
              <a:lnSpc>
                <a:spcPts val="1600"/>
              </a:lnSpc>
              <a:spcBef>
                <a:spcPts val="0"/>
              </a:spcBef>
              <a:defRPr sz="1100"/>
            </a:lvl4pPr>
            <a:lvl5pPr marL="792000" indent="-144000">
              <a:lnSpc>
                <a:spcPts val="1600"/>
              </a:lnSpc>
              <a:spcBef>
                <a:spcPts val="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474664" y="1152526"/>
            <a:ext cx="3958835" cy="498475"/>
          </a:xfrm>
          <a:solidFill>
            <a:srgbClr val="4FAC43"/>
          </a:solidFill>
        </p:spPr>
        <p:txBody>
          <a:bodyPr lIns="108000" tIns="0" anchor="ctr"/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74664" y="1652758"/>
            <a:ext cx="3958835" cy="2881141"/>
          </a:xfrm>
          <a:solidFill>
            <a:schemeClr val="bg1">
              <a:lumMod val="75000"/>
            </a:schemeClr>
          </a:solidFill>
        </p:spPr>
        <p:txBody>
          <a:bodyPr lIns="108000" tIns="108000" rIns="108000"/>
          <a:lstStyle>
            <a:lvl1pPr marL="144000" indent="-144000">
              <a:lnSpc>
                <a:spcPts val="1600"/>
              </a:lnSpc>
              <a:spcBef>
                <a:spcPts val="0"/>
              </a:spcBef>
              <a:spcAft>
                <a:spcPts val="100"/>
              </a:spcAft>
              <a:defRPr sz="1400"/>
            </a:lvl1pPr>
            <a:lvl2pPr marL="298800" indent="-144000">
              <a:lnSpc>
                <a:spcPts val="1600"/>
              </a:lnSpc>
              <a:spcBef>
                <a:spcPts val="0"/>
              </a:spcBef>
              <a:defRPr sz="1200"/>
            </a:lvl2pPr>
            <a:lvl3pPr marL="450000" indent="-144000">
              <a:lnSpc>
                <a:spcPts val="1600"/>
              </a:lnSpc>
              <a:spcBef>
                <a:spcPts val="0"/>
              </a:spcBef>
              <a:defRPr sz="1100"/>
            </a:lvl3pPr>
            <a:lvl4pPr marL="619200" indent="-144000">
              <a:lnSpc>
                <a:spcPts val="1600"/>
              </a:lnSpc>
              <a:spcBef>
                <a:spcPts val="0"/>
              </a:spcBef>
              <a:defRPr sz="1100"/>
            </a:lvl4pPr>
            <a:lvl5pPr marL="792000" indent="-144000">
              <a:lnSpc>
                <a:spcPts val="1600"/>
              </a:lnSpc>
              <a:spcBef>
                <a:spcPts val="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95" y="133547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1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2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0E35E-4B02-45F1-A72A-C0B284F07C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833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- subhead -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96" y="133547"/>
            <a:ext cx="8229600" cy="65138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41600" y="1219902"/>
            <a:ext cx="7722550" cy="3313998"/>
          </a:xfrm>
          <a:noFill/>
        </p:spPr>
        <p:txBody>
          <a:bodyPr lIns="108000" tIns="108000" rIns="108000"/>
          <a:lstStyle>
            <a:lvl1pPr marL="169863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tabLst/>
              <a:defRPr sz="2000"/>
            </a:lvl1pPr>
            <a:lvl2pPr marL="339725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800"/>
            </a:lvl2pPr>
            <a:lvl3pPr marL="517525" indent="-177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600"/>
            </a:lvl3pPr>
            <a:lvl4pPr marL="687388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400"/>
            </a:lvl4pPr>
            <a:lvl5pPr marL="857250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82502" y="533916"/>
            <a:ext cx="7755190" cy="566737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54B948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5"/>
          </p:nvPr>
        </p:nvSpPr>
        <p:spPr>
          <a:xfrm>
            <a:off x="1190625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6"/>
          </p:nvPr>
        </p:nvSpPr>
        <p:spPr>
          <a:xfrm>
            <a:off x="476254" y="4760917"/>
            <a:ext cx="690563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707EE-0B6C-48BB-B5D5-4F250B753A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362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3 column t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6018274" y="1152526"/>
            <a:ext cx="2591794" cy="498475"/>
          </a:xfrm>
          <a:solidFill>
            <a:srgbClr val="4FAC43"/>
          </a:solidFill>
        </p:spPr>
        <p:txBody>
          <a:bodyPr lIns="108000" tIns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247875" y="1152526"/>
            <a:ext cx="2591794" cy="498475"/>
          </a:xfrm>
          <a:solidFill>
            <a:srgbClr val="4FAC43"/>
          </a:solidFill>
        </p:spPr>
        <p:txBody>
          <a:bodyPr lIns="108000" tIns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4"/>
          </p:nvPr>
        </p:nvSpPr>
        <p:spPr>
          <a:xfrm>
            <a:off x="474708" y="1152526"/>
            <a:ext cx="2591794" cy="498475"/>
          </a:xfrm>
          <a:solidFill>
            <a:srgbClr val="4FAC43"/>
          </a:solidFill>
        </p:spPr>
        <p:txBody>
          <a:bodyPr lIns="108000" tIns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6018350" y="1650396"/>
            <a:ext cx="2590482" cy="2880000"/>
          </a:xfrm>
          <a:solidFill>
            <a:srgbClr val="BFBFBF"/>
          </a:solidFill>
        </p:spPr>
        <p:txBody>
          <a:bodyPr lIns="108000" tIns="108000" rIns="108000"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988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2400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68000" indent="-144000"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68000" indent="-144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3247952" y="1650396"/>
            <a:ext cx="2590482" cy="2880000"/>
          </a:xfrm>
          <a:solidFill>
            <a:schemeClr val="bg1">
              <a:lumMod val="75000"/>
            </a:schemeClr>
          </a:solidFill>
        </p:spPr>
        <p:txBody>
          <a:bodyPr lIns="108000" tIns="108000" rIns="108000"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988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2400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68000" indent="-144000"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68000" indent="-144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474663" y="1650396"/>
            <a:ext cx="2592620" cy="2880000"/>
          </a:xfrm>
          <a:solidFill>
            <a:schemeClr val="bg1">
              <a:lumMod val="75000"/>
            </a:schemeClr>
          </a:solidFill>
        </p:spPr>
        <p:txBody>
          <a:bodyPr lIns="108000" tIns="108000" rIns="108000"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988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5000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68000" indent="-144000"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68000" indent="-144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95" y="133547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20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1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65A84-368F-4047-B631-47E625B3A0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978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4 column t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1"/>
          <p:cNvSpPr>
            <a:spLocks noGrp="1"/>
          </p:cNvSpPr>
          <p:nvPr>
            <p:ph type="body" sz="quarter" idx="14"/>
          </p:nvPr>
        </p:nvSpPr>
        <p:spPr>
          <a:xfrm>
            <a:off x="474663" y="1152001"/>
            <a:ext cx="1937532" cy="498475"/>
          </a:xfrm>
          <a:solidFill>
            <a:srgbClr val="4FAC43"/>
          </a:solidFill>
        </p:spPr>
        <p:txBody>
          <a:bodyPr lIns="108000" tIns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474663" y="1642459"/>
            <a:ext cx="1937532" cy="2880000"/>
          </a:xfrm>
          <a:solidFill>
            <a:schemeClr val="bg1">
              <a:lumMod val="75000"/>
            </a:schemeClr>
          </a:solidFill>
        </p:spPr>
        <p:txBody>
          <a:bodyPr lIns="108000" tIns="108000" rIns="108000"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988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24000" indent="0">
              <a:lnSpc>
                <a:spcPts val="1600"/>
              </a:lnSpc>
              <a:spcBef>
                <a:spcPts val="0"/>
              </a:spcBef>
              <a:buNone/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68000" indent="-144000"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68000" indent="-144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58567" y="1152001"/>
            <a:ext cx="1937532" cy="498475"/>
          </a:xfrm>
          <a:solidFill>
            <a:srgbClr val="4FAC43"/>
          </a:solidFill>
        </p:spPr>
        <p:txBody>
          <a:bodyPr lIns="108000" tIns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2558567" y="1642459"/>
            <a:ext cx="1937532" cy="2880000"/>
          </a:xfrm>
          <a:solidFill>
            <a:schemeClr val="bg1">
              <a:lumMod val="75000"/>
            </a:schemeClr>
          </a:solidFill>
        </p:spPr>
        <p:txBody>
          <a:bodyPr lIns="108000" tIns="108000" rIns="108000"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988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24000" indent="0">
              <a:lnSpc>
                <a:spcPts val="1600"/>
              </a:lnSpc>
              <a:spcBef>
                <a:spcPts val="0"/>
              </a:spcBef>
              <a:buNone/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68000" indent="-144000"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68000" indent="-144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4615430" y="1152001"/>
            <a:ext cx="1937532" cy="498475"/>
          </a:xfrm>
          <a:solidFill>
            <a:srgbClr val="4FAC43"/>
          </a:solidFill>
        </p:spPr>
        <p:txBody>
          <a:bodyPr lIns="108000" tIns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4615430" y="1642459"/>
            <a:ext cx="1937532" cy="2880000"/>
          </a:xfrm>
          <a:solidFill>
            <a:schemeClr val="bg1">
              <a:lumMod val="75000"/>
            </a:schemeClr>
          </a:solidFill>
        </p:spPr>
        <p:txBody>
          <a:bodyPr lIns="108000" tIns="108000" rIns="108000"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988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24000" indent="0">
              <a:lnSpc>
                <a:spcPts val="1600"/>
              </a:lnSpc>
              <a:spcBef>
                <a:spcPts val="0"/>
              </a:spcBef>
              <a:buNone/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68000" indent="-144000"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68000" indent="-144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6672290" y="1152001"/>
            <a:ext cx="1937532" cy="498475"/>
          </a:xfrm>
          <a:solidFill>
            <a:srgbClr val="4FAC43"/>
          </a:solidFill>
        </p:spPr>
        <p:txBody>
          <a:bodyPr lIns="108000" tIns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6672290" y="1642459"/>
            <a:ext cx="1937532" cy="2880000"/>
          </a:xfrm>
          <a:solidFill>
            <a:schemeClr val="bg1">
              <a:lumMod val="75000"/>
            </a:schemeClr>
          </a:solidFill>
        </p:spPr>
        <p:txBody>
          <a:bodyPr lIns="108000" tIns="108000" rIns="108000"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988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24000" indent="0">
              <a:lnSpc>
                <a:spcPts val="1600"/>
              </a:lnSpc>
              <a:spcBef>
                <a:spcPts val="0"/>
              </a:spcBef>
              <a:buNone/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68000" indent="-144000">
              <a:defRPr lang="en-GB" sz="1100" kern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68000" indent="-144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04" y="133547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22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3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B9CE8-F886-46A5-ABAF-6342120577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164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xt box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74663" y="1152000"/>
            <a:ext cx="4181000" cy="33736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ts val="248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4863971" y="1152526"/>
            <a:ext cx="3754800" cy="498475"/>
          </a:xfrm>
          <a:solidFill>
            <a:srgbClr val="4FAC43"/>
          </a:solidFill>
        </p:spPr>
        <p:txBody>
          <a:bodyPr lIns="108000" tIns="0" anchor="ctr"/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863971" y="1652758"/>
            <a:ext cx="3754800" cy="2869200"/>
          </a:xfrm>
          <a:solidFill>
            <a:schemeClr val="bg1">
              <a:lumMod val="75000"/>
            </a:schemeClr>
          </a:solidFill>
        </p:spPr>
        <p:txBody>
          <a:bodyPr lIns="108000" tIns="108000" rIns="108000"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400"/>
            </a:lvl1pPr>
            <a:lvl2pPr marL="2988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200"/>
            </a:lvl2pPr>
            <a:lvl3pPr marL="450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100"/>
            </a:lvl3pPr>
            <a:lvl4pPr marL="6192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100"/>
            </a:lvl4pPr>
            <a:lvl5pPr marL="792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04" y="133547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0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1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B0E57-E9A4-4B74-97BF-DBE3B74E64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528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small txt 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462465" y="1152008"/>
            <a:ext cx="2294032" cy="2295207"/>
          </a:xfrm>
          <a:solidFill>
            <a:srgbClr val="4FAC43"/>
          </a:solidFill>
        </p:spPr>
        <p:txBody>
          <a:bodyPr lIns="108000" tIns="108000" rIns="108000"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 marL="2988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306000" indent="0">
              <a:lnSpc>
                <a:spcPts val="16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3pPr>
            <a:lvl4pPr marL="619200" indent="-144000">
              <a:lnSpc>
                <a:spcPts val="1600"/>
              </a:lnSpc>
              <a:spcBef>
                <a:spcPts val="0"/>
              </a:spcBef>
              <a:defRPr sz="1100"/>
            </a:lvl4pPr>
            <a:lvl5pPr marL="792000" indent="-144000">
              <a:lnSpc>
                <a:spcPts val="1600"/>
              </a:lnSpc>
              <a:spcBef>
                <a:spcPts val="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74663" y="1152000"/>
            <a:ext cx="5988200" cy="33840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ts val="248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03" y="133547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0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1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C595C-D33E-4551-B6CB-AEB761C585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494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2 pictur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74663" y="1152000"/>
            <a:ext cx="5944610" cy="33840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ts val="248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6588607" y="1152000"/>
            <a:ext cx="2235686" cy="33840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ts val="248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42" y="133547"/>
            <a:ext cx="8638247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1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2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62F42-3C83-4760-9D0F-4766A37461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087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66" y="133547"/>
            <a:ext cx="8249830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474665" y="1157296"/>
            <a:ext cx="8272462" cy="30305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0E5F1-C659-48F8-B0D4-B00716BDC0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5124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reenRibbon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048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900000" y="379802"/>
            <a:ext cx="7927976" cy="4165192"/>
          </a:xfrm>
          <a:prstGeom prst="rect">
            <a:avLst/>
          </a:prstGeom>
        </p:spPr>
        <p:txBody>
          <a:bodyPr rIns="1836000" anchor="ctr"/>
          <a:lstStyle>
            <a:lvl1pPr marL="0" indent="0" algn="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95724" y="1198075"/>
            <a:ext cx="2664409" cy="2640000"/>
          </a:xfrm>
          <a:prstGeom prst="rect">
            <a:avLst/>
          </a:prstGeom>
          <a:solidFill>
            <a:srgbClr val="4FAC43"/>
          </a:solidFill>
          <a:ln>
            <a:noFill/>
          </a:ln>
        </p:spPr>
        <p:txBody>
          <a:bodyPr lIns="108000" tIns="108000" rIns="108000"/>
          <a:lstStyle>
            <a:lvl1pPr marL="0" indent="0">
              <a:lnSpc>
                <a:spcPct val="100000"/>
              </a:lnSpc>
              <a:buFontTx/>
              <a:buNone/>
              <a:defRPr sz="1600" spc="-50" baseline="0">
                <a:solidFill>
                  <a:schemeClr val="bg1"/>
                </a:solidFill>
              </a:defRPr>
            </a:lvl1pPr>
            <a:lvl2pPr marL="169863" indent="-169863">
              <a:lnSpc>
                <a:spcPct val="100000"/>
              </a:lnSpc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339725" indent="-169863">
              <a:lnSpc>
                <a:spcPct val="100000"/>
              </a:lnSpc>
              <a:buClr>
                <a:schemeClr val="bg1"/>
              </a:buClr>
              <a:buFont typeface="Wingdings" pitchFamily="2" charset="2"/>
              <a:buChar char="§"/>
              <a:defRPr sz="1200">
                <a:solidFill>
                  <a:schemeClr val="bg1"/>
                </a:solidFill>
              </a:defRPr>
            </a:lvl3pPr>
            <a:lvl4pPr marL="517525" indent="-177800">
              <a:lnSpc>
                <a:spcPct val="100000"/>
              </a:lnSpc>
              <a:buClr>
                <a:schemeClr val="bg1"/>
              </a:buClr>
              <a:buFont typeface="Wingdings" pitchFamily="2" charset="2"/>
              <a:buChar char="§"/>
              <a:defRPr sz="1000">
                <a:solidFill>
                  <a:schemeClr val="bg1"/>
                </a:solidFill>
              </a:defRPr>
            </a:lvl4pPr>
            <a:lvl5pPr marL="687388" indent="-169863">
              <a:lnSpc>
                <a:spcPct val="100000"/>
              </a:lnSpc>
              <a:buClr>
                <a:schemeClr val="bg1"/>
              </a:buClr>
              <a:buFont typeface="Wingdings" pitchFamily="2" charset="2"/>
              <a:buChar char="§"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 sz="800">
                <a:solidFill>
                  <a:srgbClr val="54AF48"/>
                </a:solidFill>
              </a:defRPr>
            </a:lvl1pPr>
          </a:lstStyle>
          <a:p>
            <a:pPr>
              <a:defRPr/>
            </a:pPr>
            <a:fld id="{A3C37275-C950-41E1-8B4F-70AF43642E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06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0"/>
            <a:ext cx="4968153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4187" y="930590"/>
            <a:ext cx="4171102" cy="24308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all" spc="-100" baseline="0">
                <a:solidFill>
                  <a:schemeClr val="bg1"/>
                </a:solidFill>
                <a:latin typeface="+mj-lt"/>
                <a:cs typeface="NCR New Marker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186" y="3416222"/>
            <a:ext cx="3908425" cy="7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buNone/>
              <a:defRPr sz="1800" spc="-3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64588" y="4790485"/>
            <a:ext cx="225302" cy="225302"/>
          </a:xfrm>
          <a:prstGeom prst="rect">
            <a:avLst/>
          </a:prstGeom>
          <a:solidFill>
            <a:srgbClr val="4FAC43"/>
          </a:solidFill>
        </p:spPr>
        <p:txBody>
          <a:bodyPr vert="horz" lIns="0" tIns="0" rIns="0" bIns="0" rtlCol="0" anchor="ctr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DCB2BA-4BCB-CF43-ABD4-1009447527E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719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txt box: charts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reenRibbon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048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85826" y="1419726"/>
            <a:ext cx="1968015" cy="1949986"/>
          </a:xfrm>
          <a:prstGeom prst="rect">
            <a:avLst/>
          </a:prstGeom>
          <a:solidFill>
            <a:srgbClr val="4FAC43"/>
          </a:solidFill>
          <a:ln>
            <a:noFill/>
          </a:ln>
        </p:spPr>
        <p:txBody>
          <a:bodyPr lIns="108000" tIns="108000" rIns="108000"/>
          <a:lstStyle>
            <a:lvl1pPr marL="0" indent="0">
              <a:lnSpc>
                <a:spcPct val="90000"/>
              </a:lnSpc>
              <a:buNone/>
              <a:defRPr sz="1600" spc="-50" baseline="0">
                <a:solidFill>
                  <a:schemeClr val="bg1"/>
                </a:solidFill>
              </a:defRPr>
            </a:lvl1pPr>
            <a:lvl2pPr marL="169863" indent="-169863">
              <a:lnSpc>
                <a:spcPct val="9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339725" indent="-169863">
              <a:lnSpc>
                <a:spcPct val="90000"/>
              </a:lnSpc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 marL="517525" indent="-177800">
              <a:lnSpc>
                <a:spcPct val="90000"/>
              </a:lnSpc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 marL="687388" indent="-169863">
              <a:lnSpc>
                <a:spcPct val="90000"/>
              </a:lnSpc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651" y="133547"/>
            <a:ext cx="8249831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3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 sz="800">
                <a:solidFill>
                  <a:srgbClr val="54AF48"/>
                </a:solidFill>
              </a:defRPr>
            </a:lvl1pPr>
          </a:lstStyle>
          <a:p>
            <a:pPr>
              <a:defRPr/>
            </a:pPr>
            <a:fld id="{A3A64D25-314C-45F1-B071-D3799C278B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469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s graphs layou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reenRibbon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" y="0"/>
            <a:ext cx="25241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 noChangeAspect="1"/>
          </p:cNvSpPr>
          <p:nvPr>
            <p:ph type="body" sz="quarter" idx="16"/>
          </p:nvPr>
        </p:nvSpPr>
        <p:spPr>
          <a:xfrm>
            <a:off x="474663" y="1152000"/>
            <a:ext cx="1515600" cy="1515600"/>
          </a:xfrm>
          <a:solidFill>
            <a:schemeClr val="tx2"/>
          </a:solidFill>
        </p:spPr>
        <p:txBody>
          <a:bodyPr lIns="72000" tIns="72000" rIns="72000"/>
          <a:lstStyle>
            <a:lvl1pPr marL="0" indent="0">
              <a:lnSpc>
                <a:spcPts val="125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3"/>
          <p:cNvSpPr>
            <a:spLocks noGrp="1" noChangeAspect="1"/>
          </p:cNvSpPr>
          <p:nvPr>
            <p:ph type="body" sz="quarter" idx="17"/>
          </p:nvPr>
        </p:nvSpPr>
        <p:spPr>
          <a:xfrm>
            <a:off x="474663" y="2663493"/>
            <a:ext cx="1515600" cy="1515600"/>
          </a:xfrm>
          <a:solidFill>
            <a:srgbClr val="808080"/>
          </a:solidFill>
        </p:spPr>
        <p:txBody>
          <a:bodyPr lIns="72000" tIns="72000" rIns="72000"/>
          <a:lstStyle>
            <a:lvl1pPr marL="0" indent="0">
              <a:lnSpc>
                <a:spcPts val="125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1"/>
          </p:nvPr>
        </p:nvSpPr>
        <p:spPr>
          <a:xfrm>
            <a:off x="1998742" y="1157296"/>
            <a:ext cx="6821417" cy="3030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42" y="133547"/>
            <a:ext cx="8638247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2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3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algn="ctr">
              <a:defRPr sz="800">
                <a:solidFill>
                  <a:srgbClr val="54AF48"/>
                </a:solidFill>
              </a:defRPr>
            </a:lvl1pPr>
          </a:lstStyle>
          <a:p>
            <a:pPr>
              <a:defRPr/>
            </a:pPr>
            <a:fld id="{5BF6D16C-39EB-47FF-89D4-F2D3B08C1B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874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4 editable txt box +pic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4663" y="1152000"/>
            <a:ext cx="1692000" cy="1692000"/>
          </a:xfrm>
          <a:solidFill>
            <a:srgbClr val="4FAC43"/>
          </a:solidFill>
        </p:spPr>
        <p:txBody>
          <a:bodyPr l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346213" y="1152000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19"/>
          <p:cNvSpPr>
            <a:spLocks noGrp="1"/>
          </p:cNvSpPr>
          <p:nvPr>
            <p:ph type="pic" sz="quarter" idx="21"/>
          </p:nvPr>
        </p:nvSpPr>
        <p:spPr>
          <a:xfrm>
            <a:off x="6070553" y="1152000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4199003" y="2828786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474663" y="2828786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4197137" y="1152000"/>
            <a:ext cx="1692000" cy="1692000"/>
          </a:xfrm>
          <a:solidFill>
            <a:srgbClr val="4FAC43"/>
          </a:solidFill>
        </p:spPr>
        <p:txBody>
          <a:bodyPr l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2343923" y="2852274"/>
            <a:ext cx="1692000" cy="1692000"/>
          </a:xfrm>
          <a:solidFill>
            <a:srgbClr val="4FAC43"/>
          </a:solidFill>
        </p:spPr>
        <p:txBody>
          <a:bodyPr l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6066397" y="2852274"/>
            <a:ext cx="1692000" cy="1692000"/>
          </a:xfrm>
          <a:solidFill>
            <a:srgbClr val="4FAC43"/>
          </a:solidFill>
        </p:spPr>
        <p:txBody>
          <a:bodyPr l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03" y="133547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28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9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BAC36-8482-4841-8447-BC26642EAB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194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x4 editable txt box +pic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4029835" y="1152001"/>
            <a:ext cx="4590292" cy="3376301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93713" y="1152000"/>
            <a:ext cx="3384550" cy="3384550"/>
          </a:xfrm>
          <a:solidFill>
            <a:srgbClr val="4FAC43"/>
          </a:solidFill>
        </p:spPr>
        <p:txBody>
          <a:bodyPr lIns="108000" tIns="108000" rIns="108000"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 marL="282575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461963" indent="-17938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 marL="628650" indent="-16668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 marL="801688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42" y="133547"/>
            <a:ext cx="8638247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8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3BD35-C33F-460E-B76C-C0DC32F672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85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rts graphs layou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938" y="1"/>
            <a:ext cx="826611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GreenRibbon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5048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Placeholder 3"/>
          <p:cNvSpPr>
            <a:spLocks noGrp="1" noChangeAspect="1"/>
          </p:cNvSpPr>
          <p:nvPr>
            <p:ph type="body" sz="quarter" idx="16"/>
          </p:nvPr>
        </p:nvSpPr>
        <p:spPr>
          <a:xfrm>
            <a:off x="1124693" y="1169988"/>
            <a:ext cx="1515600" cy="1515600"/>
          </a:xfrm>
          <a:solidFill>
            <a:schemeClr val="tx2"/>
          </a:solidFill>
        </p:spPr>
        <p:txBody>
          <a:bodyPr lIns="72000" tIns="72000" rIns="72000"/>
          <a:lstStyle>
            <a:lvl1pPr marL="0" indent="0">
              <a:lnSpc>
                <a:spcPts val="1250"/>
              </a:lnSpc>
              <a:spcBef>
                <a:spcPts val="0"/>
              </a:spcBef>
              <a:buFont typeface="Arial"/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881" y="133547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7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39C6CF-EE00-40CB-8868-BA7599207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6773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rts graphs layou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175" y="895350"/>
            <a:ext cx="772795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GreenRibbon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5048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882" y="133547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800">
                <a:solidFill>
                  <a:srgbClr val="54AF48"/>
                </a:solidFill>
              </a:defRPr>
            </a:lvl1pPr>
          </a:lstStyle>
          <a:p>
            <a:pPr>
              <a:defRPr/>
            </a:pPr>
            <a:fld id="{D9460025-E9C9-43A0-A826-365E7728F9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5443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75025" y="1317625"/>
            <a:ext cx="247650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74663" y="4760917"/>
            <a:ext cx="690562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A0B3A-DFA7-4047-AB6B-CDA690B04F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72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reen-BGD-L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420" y="2082024"/>
            <a:ext cx="4330494" cy="1102519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algn="l">
              <a:lnSpc>
                <a:spcPct val="80000"/>
              </a:lnSpc>
              <a:defRPr sz="2800" b="1">
                <a:solidFill>
                  <a:srgbClr val="FFFFFF"/>
                </a:solidFill>
                <a:latin typeface="Frutiger 57Cn"/>
                <a:cs typeface="Frutiger 57C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DE2715A-E8C0-4D6B-AC26-4AD0B547C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497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08" y="219869"/>
            <a:ext cx="8229203" cy="508291"/>
          </a:xfrm>
          <a:prstGeom prst="rect">
            <a:avLst/>
          </a:prstGeom>
        </p:spPr>
        <p:txBody>
          <a:bodyPr lIns="57150" tIns="28575" rIns="57150" bIns="28575" anchor="t" anchorCtr="0"/>
          <a:lstStyle>
            <a:lvl1pPr algn="l">
              <a:defRPr sz="2000" b="1" cap="none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03099" y="546526"/>
            <a:ext cx="7335815" cy="354211"/>
          </a:xfr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54B948"/>
                </a:solidFill>
              </a:defRPr>
            </a:lvl1pPr>
            <a:lvl2pPr marL="285750" indent="0">
              <a:buFontTx/>
              <a:buNone/>
              <a:defRPr/>
            </a:lvl2pPr>
            <a:lvl3pPr marL="571500" indent="0">
              <a:buFontTx/>
              <a:buNone/>
              <a:defRPr/>
            </a:lvl3pPr>
            <a:lvl4pPr marL="857250" indent="0">
              <a:buFontTx/>
              <a:buNone/>
              <a:defRPr/>
            </a:lvl4pPr>
            <a:lvl5pPr marL="1143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25"/>
          </p:nvPr>
        </p:nvSpPr>
        <p:spPr>
          <a:xfrm>
            <a:off x="6842125" y="4879976"/>
            <a:ext cx="2133600" cy="193675"/>
          </a:xfrm>
        </p:spPr>
        <p:txBody>
          <a:bodyPr/>
          <a:lstStyle>
            <a:lvl1pPr algn="r">
              <a:defRPr sz="90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CA6D67D9-5FC6-4C02-BC6C-7A137A7C444C}" type="slidenum">
              <a:rPr lang="en-US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664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08" y="219869"/>
            <a:ext cx="8229203" cy="508291"/>
          </a:xfrm>
          <a:prstGeom prst="rect">
            <a:avLst/>
          </a:prstGeom>
        </p:spPr>
        <p:txBody>
          <a:bodyPr lIns="57150" tIns="28575" rIns="57150" bIns="28575" anchor="t" anchorCtr="0"/>
          <a:lstStyle>
            <a:lvl1pPr algn="l">
              <a:defRPr sz="2000" cap="none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63682" y="4858442"/>
            <a:ext cx="608818" cy="23018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F65FCDB-D719-CD45-85FF-DF59679126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76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green-BGD-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143" y="2253123"/>
            <a:ext cx="4105663" cy="1021556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2800" b="1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1137" y="3055415"/>
            <a:ext cx="3913576" cy="588126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581137" y="3643542"/>
            <a:ext cx="3913576" cy="283252"/>
          </a:xfrm>
        </p:spPr>
        <p:txBody>
          <a:bodyPr anchor="b">
            <a:normAutofit/>
          </a:bodyPr>
          <a:lstStyle>
            <a:lvl1pPr marL="0" indent="0">
              <a:buNone/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11780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fld id="{02212514-62BC-4D73-955E-38C17524E23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7713" y="4768850"/>
            <a:ext cx="6572250" cy="1238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© 2013 NCR  Filename.pptx   v. 0.1  YYYY-MM-DD   Author  Document ID   [Edit via Insert &gt; Header &amp; Footer]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8498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6" y="1249964"/>
            <a:ext cx="8582751" cy="3266034"/>
          </a:xfrm>
          <a:prstGeom prst="rect">
            <a:avLst/>
          </a:prstGeom>
        </p:spPr>
        <p:txBody>
          <a:bodyPr/>
          <a:lstStyle>
            <a:lvl1pPr marL="280988" indent="-223838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8000" indent="-2159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713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22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675" indent="-16827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86425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py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33509" y="1219902"/>
            <a:ext cx="7722550" cy="3313998"/>
          </a:xfrm>
          <a:noFill/>
        </p:spPr>
        <p:txBody>
          <a:bodyPr lIns="172800" tIns="172800" rIns="172800"/>
          <a:lstStyle>
            <a:lvl1pPr marL="169863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tabLst/>
              <a:defRPr sz="2000">
                <a:solidFill>
                  <a:schemeClr val="accent2"/>
                </a:solidFill>
              </a:defRPr>
            </a:lvl1pPr>
            <a:lvl2pPr marL="339725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813">
                <a:solidFill>
                  <a:schemeClr val="accent2"/>
                </a:solidFill>
              </a:defRPr>
            </a:lvl2pPr>
            <a:lvl3pPr marL="517525" indent="-177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625">
                <a:solidFill>
                  <a:schemeClr val="accent2"/>
                </a:solidFill>
              </a:defRPr>
            </a:lvl3pPr>
            <a:lvl4pPr marL="687388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375">
                <a:solidFill>
                  <a:schemeClr val="accent2"/>
                </a:solidFill>
              </a:defRPr>
            </a:lvl4pPr>
            <a:lvl5pPr marL="857250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188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21"/>
          </p:nvPr>
        </p:nvSpPr>
        <p:spPr>
          <a:xfrm>
            <a:off x="2746984" y="4760914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191919">
                    <a:tint val="75000"/>
                  </a:srgbClr>
                </a:solidFill>
              </a:rPr>
              <a:t>NCR Confidential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2"/>
          </p:nvPr>
        </p:nvSpPr>
        <p:spPr>
          <a:xfrm>
            <a:off x="474663" y="4760914"/>
            <a:ext cx="690562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86D5E-6732-478A-8D72-49A3EB55F9C6}" type="datetime1">
              <a:rPr lang="en-US" smtClean="0">
                <a:solidFill>
                  <a:srgbClr val="54B948"/>
                </a:solidFill>
              </a:rPr>
              <a:pPr>
                <a:defRPr/>
              </a:pPr>
              <a:t>2/15/2017</a:t>
            </a:fld>
            <a:endParaRPr lang="en-US" dirty="0">
              <a:solidFill>
                <a:srgbClr val="54B94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04" y="133547"/>
            <a:ext cx="8229600" cy="857250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sz="3188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7231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66E66-23B9-43B4-B0AC-3F706CA26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2013 NCR  Filename.pptx   v. 0.1  YYYY-MM-DD   Author  Document ID   [Edit via Insert &gt; Header &amp; Footer]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83325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green-BGD-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420" y="2082024"/>
            <a:ext cx="4330494" cy="1102519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47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Title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green-BGD-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857" y="2334747"/>
            <a:ext cx="4042232" cy="604402"/>
          </a:xfrm>
        </p:spPr>
        <p:txBody>
          <a:bodyPr/>
          <a:lstStyle>
            <a:lvl1pPr>
              <a:lnSpc>
                <a:spcPct val="80000"/>
              </a:lnSpc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60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800" smtClean="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64588" y="4790485"/>
            <a:ext cx="225302" cy="225302"/>
          </a:xfrm>
          <a:prstGeom prst="rect">
            <a:avLst/>
          </a:prstGeom>
          <a:solidFill>
            <a:srgbClr val="4FAC43"/>
          </a:solidFill>
        </p:spPr>
        <p:txBody>
          <a:bodyPr vert="horz" lIns="0" tIns="0" rIns="0" bIns="0" rtlCol="0" anchor="ctr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DCB2BA-4BCB-CF43-ABD4-1009447527E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90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64588" y="4790485"/>
            <a:ext cx="225302" cy="225302"/>
          </a:xfrm>
          <a:prstGeom prst="rect">
            <a:avLst/>
          </a:prstGeom>
          <a:solidFill>
            <a:srgbClr val="4FAC43"/>
          </a:solidFill>
        </p:spPr>
        <p:txBody>
          <a:bodyPr vert="horz" lIns="0" tIns="0" rIns="0" bIns="0" rtlCol="0" anchor="ctr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DCB2BA-4BCB-CF43-ABD4-1009447527E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46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74663" y="628923"/>
            <a:ext cx="7918702" cy="566737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7F7F7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64588" y="4790485"/>
            <a:ext cx="225302" cy="225302"/>
          </a:xfrm>
          <a:prstGeom prst="rect">
            <a:avLst/>
          </a:prstGeom>
          <a:solidFill>
            <a:srgbClr val="4FAC43"/>
          </a:solidFill>
        </p:spPr>
        <p:txBody>
          <a:bodyPr vert="horz" lIns="0" tIns="0" rIns="0" bIns="0" rtlCol="0" anchor="ctr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DCB2BA-4BCB-CF43-ABD4-1009447527E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igh/Small title for Spread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1"/>
            <a:ext cx="8393112" cy="415636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64588" y="4790485"/>
            <a:ext cx="225302" cy="225302"/>
          </a:xfrm>
          <a:prstGeom prst="rect">
            <a:avLst/>
          </a:prstGeom>
          <a:solidFill>
            <a:srgbClr val="4FAC43"/>
          </a:solidFill>
        </p:spPr>
        <p:txBody>
          <a:bodyPr vert="horz" lIns="0" tIns="0" rIns="0" bIns="0" rtlCol="0" anchor="ctr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DCB2BA-4BCB-CF43-ABD4-1009447527E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30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x4 editable txt box +pic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4663" y="1152000"/>
            <a:ext cx="1692000" cy="1692000"/>
          </a:xfrm>
          <a:solidFill>
            <a:srgbClr val="4FAC43"/>
          </a:solidFill>
        </p:spPr>
        <p:txBody>
          <a:bodyPr lIns="91440" t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346213" y="1152000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4" name="Picture Placeholder 19"/>
          <p:cNvSpPr>
            <a:spLocks noGrp="1"/>
          </p:cNvSpPr>
          <p:nvPr>
            <p:ph type="pic" sz="quarter" idx="21"/>
          </p:nvPr>
        </p:nvSpPr>
        <p:spPr>
          <a:xfrm>
            <a:off x="6070553" y="1152000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2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4199003" y="2828786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474663" y="2828786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4197137" y="1152000"/>
            <a:ext cx="1692000" cy="1692000"/>
          </a:xfrm>
          <a:solidFill>
            <a:srgbClr val="4FAC43"/>
          </a:solidFill>
        </p:spPr>
        <p:txBody>
          <a:bodyPr lIns="91440" t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2343923" y="2852274"/>
            <a:ext cx="1692000" cy="1692000"/>
          </a:xfrm>
          <a:solidFill>
            <a:srgbClr val="4FAC43"/>
          </a:solidFill>
        </p:spPr>
        <p:txBody>
          <a:bodyPr lIns="91440" t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6066397" y="2852274"/>
            <a:ext cx="1692000" cy="1692000"/>
          </a:xfrm>
          <a:solidFill>
            <a:srgbClr val="4FAC43"/>
          </a:solidFill>
        </p:spPr>
        <p:txBody>
          <a:bodyPr lIns="91440" t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74663" y="206375"/>
            <a:ext cx="8393112" cy="60325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64588" y="4790485"/>
            <a:ext cx="225302" cy="225302"/>
          </a:xfrm>
          <a:prstGeom prst="rect">
            <a:avLst/>
          </a:prstGeom>
          <a:solidFill>
            <a:srgbClr val="4FAC43"/>
          </a:solidFill>
        </p:spPr>
        <p:txBody>
          <a:bodyPr vert="horz" lIns="0" tIns="0" rIns="0" bIns="0" rtlCol="0" anchor="ctr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DCB2BA-4BCB-CF43-ABD4-1009447527E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1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29" y="219869"/>
            <a:ext cx="8229203" cy="508291"/>
          </a:xfrm>
        </p:spPr>
        <p:txBody>
          <a:bodyPr anchor="t" anchorCtr="0"/>
          <a:lstStyle>
            <a:lvl1pPr algn="l">
              <a:defRPr sz="2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1850" y="4880304"/>
            <a:ext cx="2133600" cy="194110"/>
          </a:xfrm>
          <a:prstGeom prst="rect">
            <a:avLst/>
          </a:prstGeom>
        </p:spPr>
        <p:txBody>
          <a:bodyPr lIns="57150" tIns="28575" rIns="57150" bIns="28575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defTabSz="280789">
              <a:defRPr/>
            </a:pPr>
            <a:fld id="{5D7C9A2E-A52D-481E-B797-E21FCCC8737F}" type="slidenum">
              <a:rPr lang="en-US" smtClean="0">
                <a:solidFill>
                  <a:prstClr val="white">
                    <a:lumMod val="65000"/>
                  </a:prstClr>
                </a:solidFill>
                <a:ea typeface="Arial Unicode MS" pitchFamily="34" charset="-128"/>
              </a:rPr>
              <a:pPr defTabSz="280789">
                <a:defRPr/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0853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050" y="133547"/>
            <a:ext cx="8249830" cy="8572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74663" y="4760929"/>
            <a:ext cx="690562" cy="274637"/>
          </a:xfrm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CB2BA-4BCB-CF43-ABD4-1009447527E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474665" y="1157294"/>
            <a:ext cx="8272462" cy="30305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11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474665" y="1157294"/>
            <a:ext cx="8272462" cy="30305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64588" y="4790485"/>
            <a:ext cx="225302" cy="225302"/>
          </a:xfrm>
          <a:prstGeom prst="rect">
            <a:avLst/>
          </a:prstGeom>
          <a:solidFill>
            <a:srgbClr val="4FAC43"/>
          </a:solidFill>
        </p:spPr>
        <p:txBody>
          <a:bodyPr vert="horz" lIns="0" tIns="0" rIns="0" bIns="0" rtlCol="0" anchor="ctr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DCB2BA-4BCB-CF43-ABD4-1009447527E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c" descr="Company Confidential"/>
          <p:cNvSpPr txBox="1">
            <a:spLocks noChangeArrowheads="1"/>
          </p:cNvSpPr>
          <p:nvPr userDrawn="1"/>
        </p:nvSpPr>
        <p:spPr bwMode="auto">
          <a:xfrm>
            <a:off x="650876" y="4867281"/>
            <a:ext cx="8505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 dirty="0">
                <a:solidFill>
                  <a:srgbClr val="44A436"/>
                </a:solidFill>
                <a:latin typeface="Arial" pitchFamily="34" charset="0"/>
              </a:rPr>
              <a:t>NCR Confidential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80988"/>
            <a:ext cx="8229600" cy="764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74663" y="628923"/>
            <a:ext cx="7918702" cy="566737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7F7F7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077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9688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4187" y="930597"/>
            <a:ext cx="4171102" cy="24308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cap="all" spc="-100" baseline="0">
                <a:solidFill>
                  <a:schemeClr val="bg1"/>
                </a:solidFill>
                <a:latin typeface="+mj-lt"/>
                <a:cs typeface="NCR New Marker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186" y="3416232"/>
            <a:ext cx="3908425" cy="7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buNone/>
              <a:defRPr sz="1800" spc="-3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70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4 editable txt box +pic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4663" y="1152000"/>
            <a:ext cx="1692000" cy="1692000"/>
          </a:xfrm>
          <a:solidFill>
            <a:srgbClr val="4FAC43"/>
          </a:solidFill>
        </p:spPr>
        <p:txBody>
          <a:bodyPr l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346213" y="1152000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4" name="Picture Placeholder 19"/>
          <p:cNvSpPr>
            <a:spLocks noGrp="1"/>
          </p:cNvSpPr>
          <p:nvPr>
            <p:ph type="pic" sz="quarter" idx="21"/>
          </p:nvPr>
        </p:nvSpPr>
        <p:spPr>
          <a:xfrm>
            <a:off x="6070553" y="1152000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2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4199003" y="2828786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474663" y="2828786"/>
            <a:ext cx="1692000" cy="1692000"/>
          </a:xfrm>
        </p:spPr>
        <p:txBody>
          <a:bodyPr tIns="46800" bIns="46800" anchor="t"/>
          <a:lstStyle>
            <a:lvl1pPr marL="0" indent="0" algn="ctr">
              <a:lnSpc>
                <a:spcPts val="1380"/>
              </a:lnSpc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4197137" y="1152000"/>
            <a:ext cx="1692000" cy="1692000"/>
          </a:xfrm>
          <a:solidFill>
            <a:srgbClr val="4FAC43"/>
          </a:solidFill>
        </p:spPr>
        <p:txBody>
          <a:bodyPr l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2343923" y="2852274"/>
            <a:ext cx="1692000" cy="1692000"/>
          </a:xfrm>
          <a:solidFill>
            <a:srgbClr val="4FAC43"/>
          </a:solidFill>
        </p:spPr>
        <p:txBody>
          <a:bodyPr l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6066397" y="2852274"/>
            <a:ext cx="1692000" cy="1692000"/>
          </a:xfrm>
          <a:solidFill>
            <a:srgbClr val="4FAC43"/>
          </a:solidFill>
        </p:spPr>
        <p:txBody>
          <a:bodyPr lIns="91440" rIns="91440"/>
          <a:lstStyle>
            <a:lvl1pPr marL="108000" indent="-108000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 marL="282575" indent="-169863">
              <a:lnSpc>
                <a:spcPts val="1300"/>
              </a:lnSpc>
              <a:spcBef>
                <a:spcPts val="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03" y="133547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9"/>
          </p:nvPr>
        </p:nvSpPr>
        <p:spPr>
          <a:xfrm>
            <a:off x="474663" y="4760919"/>
            <a:ext cx="690562" cy="274637"/>
          </a:xfrm>
          <a:prstGeom prst="rect">
            <a:avLst/>
          </a:prstGeom>
        </p:spPr>
        <p:txBody>
          <a:bodyPr lIns="91440" tIns="45720" rIns="91440" bIns="45720"/>
          <a:lstStyle>
            <a:lvl1pPr defTabSz="914400">
              <a:defRPr smtClean="0"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20B05C-607E-463D-9C44-59F8246BA8B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15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528" y="219876"/>
            <a:ext cx="8229203" cy="609401"/>
          </a:xfrm>
          <a:prstGeom prst="rect">
            <a:avLst/>
          </a:prstGeom>
        </p:spPr>
        <p:txBody>
          <a:bodyPr anchor="t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578" y="1175743"/>
            <a:ext cx="8229203" cy="3394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33028" y="648297"/>
            <a:ext cx="7715250" cy="6032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8694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5"/>
          </p:nvPr>
        </p:nvSpPr>
        <p:spPr>
          <a:xfrm>
            <a:off x="474663" y="4760933"/>
            <a:ext cx="690562" cy="274637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54B948"/>
              </a:solidFill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9CEE-9610-824A-9239-A6D4C0B1B7E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22" y="135332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7254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08" y="219869"/>
            <a:ext cx="8229203" cy="508291"/>
          </a:xfrm>
        </p:spPr>
        <p:txBody>
          <a:bodyPr anchor="t" anchorCtr="0"/>
          <a:lstStyle>
            <a:lvl1pPr algn="l">
              <a:defRPr sz="2000" b="1" cap="none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03099" y="546526"/>
            <a:ext cx="7335815" cy="354211"/>
          </a:xfr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006600"/>
                </a:solidFill>
              </a:defRPr>
            </a:lvl1pPr>
            <a:lvl2pPr marL="285750" indent="0">
              <a:buFontTx/>
              <a:buNone/>
              <a:defRPr/>
            </a:lvl2pPr>
            <a:lvl3pPr marL="571500" indent="0">
              <a:buFontTx/>
              <a:buNone/>
              <a:defRPr/>
            </a:lvl3pPr>
            <a:lvl4pPr marL="857250" indent="0">
              <a:buFontTx/>
              <a:buNone/>
              <a:defRPr/>
            </a:lvl4pPr>
            <a:lvl5pPr marL="1143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1850" y="4880304"/>
            <a:ext cx="2133600" cy="194110"/>
          </a:xfrm>
          <a:prstGeom prst="rect">
            <a:avLst/>
          </a:prstGeom>
        </p:spPr>
        <p:txBody>
          <a:bodyPr lIns="57150" tIns="28575" rIns="57150" bIns="28575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D7C9A2E-A52D-481E-B797-E21FCCC8737F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08" y="219869"/>
            <a:ext cx="8229203" cy="508291"/>
          </a:xfrm>
        </p:spPr>
        <p:txBody>
          <a:bodyPr anchor="t" anchorCtr="0"/>
          <a:lstStyle>
            <a:lvl1pPr algn="l">
              <a:defRPr sz="2000" b="1" cap="none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03099" y="546526"/>
            <a:ext cx="7335815" cy="354211"/>
          </a:xfr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006600"/>
                </a:solidFill>
              </a:defRPr>
            </a:lvl1pPr>
            <a:lvl2pPr marL="285750" indent="0">
              <a:buFontTx/>
              <a:buNone/>
              <a:defRPr/>
            </a:lvl2pPr>
            <a:lvl3pPr marL="571500" indent="0">
              <a:buFontTx/>
              <a:buNone/>
              <a:defRPr/>
            </a:lvl3pPr>
            <a:lvl4pPr marL="857250" indent="0">
              <a:buFontTx/>
              <a:buNone/>
              <a:defRPr/>
            </a:lvl4pPr>
            <a:lvl5pPr marL="1143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1850" y="4880304"/>
            <a:ext cx="2133600" cy="194110"/>
          </a:xfrm>
          <a:prstGeom prst="rect">
            <a:avLst/>
          </a:prstGeom>
        </p:spPr>
        <p:txBody>
          <a:bodyPr lIns="57150" tIns="28575" rIns="57150" bIns="28575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D7C9A2E-A52D-481E-B797-E21FCCC8737F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622715" y="1092960"/>
            <a:ext cx="7342188" cy="303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686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08" y="219869"/>
            <a:ext cx="8229203" cy="508291"/>
          </a:xfrm>
        </p:spPr>
        <p:txBody>
          <a:bodyPr anchor="t" anchorCtr="0"/>
          <a:lstStyle>
            <a:lvl1pPr algn="l">
              <a:defRPr sz="2000" cap="none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1850" y="4880304"/>
            <a:ext cx="2133600" cy="194110"/>
          </a:xfrm>
          <a:prstGeom prst="rect">
            <a:avLst/>
          </a:prstGeom>
        </p:spPr>
        <p:txBody>
          <a:bodyPr lIns="57150" tIns="28575" rIns="57150" bIns="28575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defTabSz="280789">
              <a:defRPr/>
            </a:pPr>
            <a:fld id="{5D7C9A2E-A52D-481E-B797-E21FCCC8737F}" type="slidenum">
              <a:rPr lang="en-US" smtClean="0">
                <a:solidFill>
                  <a:prstClr val="white">
                    <a:lumMod val="65000"/>
                  </a:prstClr>
                </a:solidFill>
                <a:ea typeface="Arial Unicode MS" pitchFamily="34" charset="-128"/>
              </a:rPr>
              <a:pPr defTabSz="280789">
                <a:defRPr/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4356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60446" y="3621018"/>
            <a:ext cx="8112126" cy="288131"/>
          </a:xfrm>
          <a:prstGeom prst="rect">
            <a:avLst/>
          </a:prstGeom>
        </p:spPr>
        <p:txBody>
          <a:bodyPr lIns="91424" tIns="45712" rIns="91424" bIns="45712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59868" y="3873681"/>
            <a:ext cx="8112650" cy="28813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52571" y="2622503"/>
            <a:ext cx="8302625" cy="29900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  <a:lvl2pPr marL="304793" indent="0">
              <a:buNone/>
              <a:defRPr/>
            </a:lvl2pPr>
            <a:lvl3pPr marL="427419" indent="0">
              <a:buNone/>
              <a:defRPr/>
            </a:lvl3pPr>
            <a:lvl4pPr marL="516715" indent="0">
              <a:buNone/>
              <a:defRPr/>
            </a:lvl4pPr>
            <a:lvl5pPr marL="601246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285167" y="307876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32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0001" y="200025"/>
            <a:ext cx="7731125" cy="720000"/>
          </a:xfrm>
        </p:spPr>
        <p:txBody>
          <a:bodyPr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pc="-3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1614488" y="4760939"/>
            <a:ext cx="2895600" cy="274637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defTabSz="280789">
              <a:defRPr/>
            </a:pPr>
            <a:endParaRPr lang="en-US">
              <a:solidFill>
                <a:prstClr val="white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5"/>
          </p:nvPr>
        </p:nvSpPr>
        <p:spPr>
          <a:xfrm>
            <a:off x="900113" y="4760939"/>
            <a:ext cx="690562" cy="274637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defTabSz="280789">
              <a:defRPr/>
            </a:pPr>
            <a:endParaRPr lang="en-US" dirty="0">
              <a:solidFill>
                <a:prstClr val="white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8612214" y="4803775"/>
            <a:ext cx="236537" cy="2301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defTabSz="280789">
              <a:defRPr/>
            </a:pPr>
            <a:fld id="{73129CEE-9610-824A-9239-A6D4C0B1B7E9}" type="slidenum">
              <a:rPr lang="en-US" smtClean="0">
                <a:solidFill>
                  <a:prstClr val="white"/>
                </a:solidFill>
                <a:ea typeface="Arial Unicode MS" pitchFamily="34" charset="-128"/>
                <a:cs typeface="Arial Unicode MS" pitchFamily="34" charset="-128"/>
              </a:rPr>
              <a:pPr defTabSz="280789">
                <a:defRPr/>
              </a:pPr>
              <a:t>‹#›</a:t>
            </a:fld>
            <a:endParaRPr lang="en-US" dirty="0">
              <a:solidFill>
                <a:prstClr val="white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055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60446" y="3621018"/>
            <a:ext cx="8112126" cy="288131"/>
          </a:xfrm>
          <a:prstGeom prst="rect">
            <a:avLst/>
          </a:prstGeom>
        </p:spPr>
        <p:txBody>
          <a:bodyPr lIns="91424" tIns="45712" rIns="91424" bIns="45712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59868" y="3873681"/>
            <a:ext cx="8112650" cy="28813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52571" y="2622503"/>
            <a:ext cx="8302625" cy="29900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  <a:lvl2pPr marL="304793" indent="0">
              <a:buNone/>
              <a:defRPr/>
            </a:lvl2pPr>
            <a:lvl3pPr marL="427419" indent="0">
              <a:buNone/>
              <a:defRPr/>
            </a:lvl3pPr>
            <a:lvl4pPr marL="516715" indent="0">
              <a:buNone/>
              <a:defRPr/>
            </a:lvl4pPr>
            <a:lvl5pPr marL="601246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 userDrawn="1"/>
        </p:nvGrpSpPr>
        <p:grpSpPr>
          <a:xfrm>
            <a:off x="285167" y="307876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5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8"/>
            <a:ext cx="8112126" cy="288131"/>
          </a:xfrm>
          <a:prstGeom prst="rect">
            <a:avLst/>
          </a:prstGeom>
        </p:spPr>
        <p:txBody>
          <a:bodyPr lIns="91424" tIns="45712" rIns="91424" bIns="45712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81"/>
            <a:ext cx="8112650" cy="28813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1" y="2622503"/>
            <a:ext cx="8302625" cy="29900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304793" indent="0">
              <a:buNone/>
              <a:defRPr/>
            </a:lvl2pPr>
            <a:lvl3pPr marL="427419" indent="0">
              <a:buNone/>
              <a:defRPr/>
            </a:lvl3pPr>
            <a:lvl4pPr marL="516715" indent="0">
              <a:buNone/>
              <a:defRPr/>
            </a:lvl4pPr>
            <a:lvl5pPr marL="601246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285167" y="307876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8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8"/>
            <a:ext cx="8112126" cy="288131"/>
          </a:xfrm>
          <a:prstGeom prst="rect">
            <a:avLst/>
          </a:prstGeom>
        </p:spPr>
        <p:txBody>
          <a:bodyPr lIns="91424" tIns="45712" rIns="91424" bIns="45712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81"/>
            <a:ext cx="8112650" cy="28813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1" y="2622503"/>
            <a:ext cx="8302625" cy="29900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304793" indent="0">
              <a:buNone/>
              <a:defRPr/>
            </a:lvl2pPr>
            <a:lvl3pPr marL="427419" indent="0">
              <a:buNone/>
              <a:defRPr/>
            </a:lvl3pPr>
            <a:lvl4pPr marL="516715" indent="0">
              <a:buNone/>
              <a:defRPr/>
            </a:lvl4pPr>
            <a:lvl5pPr marL="601246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285167" y="307876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24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34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6496" y="3209551"/>
            <a:ext cx="4684867" cy="288131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0" indent="0" algn="l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Presenter Name and Title Go Here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77" tIns="34289" rIns="68577" bIns="34289" anchor="ctr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8807" y="2462028"/>
            <a:ext cx="4712557" cy="766763"/>
          </a:xfrm>
        </p:spPr>
        <p:txBody>
          <a:bodyPr vert="horz" lIns="61718" tIns="34289" rIns="61718" bIns="34289" rtlCol="0" anchor="b" anchorCtr="0">
            <a:noAutofit/>
          </a:bodyPr>
          <a:lstStyle>
            <a:lvl1pPr marL="0" indent="0" algn="l" defTabSz="68577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gradFill>
                  <a:gsLst>
                    <a:gs pos="0">
                      <a:schemeClr val="accent1"/>
                    </a:gs>
                    <a:gs pos="77000">
                      <a:srgbClr val="01BBBB"/>
                    </a:gs>
                    <a:gs pos="100000">
                      <a:schemeClr val="accent6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77" tIns="34289" rIns="68577" bIns="34289" anchor="ctr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81" y="1438277"/>
            <a:ext cx="2676525" cy="2166938"/>
          </a:xfrm>
          <a:prstGeom prst="rect">
            <a:avLst/>
          </a:prstGeom>
        </p:spPr>
        <p:txBody>
          <a:bodyPr lIns="91424" tIns="45712" rIns="91424" bIns="45712"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3496332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74" tIns="34288" rIns="68574" bIns="34288" anchor="ctr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74" tIns="34288" rIns="68574" bIns="34288" anchor="ctr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71576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749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g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09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36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09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0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4"/>
            <a:ext cx="8659976" cy="3394075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285702" marR="0" indent="-285702" algn="ctr" defTabSz="4571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4571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This slide will allow you to add one of the following:</a:t>
            </a:r>
            <a:br>
              <a:rPr lang="en-GB" dirty="0"/>
            </a:br>
            <a:r>
              <a:rPr lang="en-GB" dirty="0"/>
              <a:t>Table, Charts, Smart Art, Pictures, Clip Art and Media</a:t>
            </a:r>
            <a:br>
              <a:rPr lang="en-GB" dirty="0"/>
            </a:br>
            <a:r>
              <a:rPr lang="en-GB" dirty="0"/>
              <a:t>Click icon to add content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4"/>
            <a:ext cx="8659976" cy="3394075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285702" marR="0" indent="-285702" algn="l" defTabSz="4571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4571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This slide will allow you to add one of the following:</a:t>
            </a:r>
            <a:br>
              <a:rPr lang="en-GB" dirty="0"/>
            </a:br>
            <a:r>
              <a:rPr lang="en-GB" dirty="0"/>
              <a:t>Table, Charts, Smart Art, Pictures, Clip Art and Media</a:t>
            </a:r>
            <a:br>
              <a:rPr lang="en-GB" dirty="0"/>
            </a:br>
            <a:r>
              <a:rPr lang="en-GB" dirty="0"/>
              <a:t>Click icon to add content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1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6" y="1249964"/>
            <a:ext cx="8582751" cy="3266034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280940" indent="-22380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916" indent="-215864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89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73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95" indent="-168247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3481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103" y="205980"/>
            <a:ext cx="8054143" cy="604402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22530" y="4767264"/>
            <a:ext cx="2133600" cy="273844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>
                <a:latin typeface="Arial"/>
                <a:cs typeface="Arial"/>
              </a:defRPr>
            </a:lvl1pPr>
          </a:lstStyle>
          <a:p>
            <a:pPr defTabSz="280789">
              <a:defRPr/>
            </a:pPr>
            <a:fld id="{5D7C9A2E-A52D-481E-B797-E21FCCC8737F}" type="slidenum">
              <a:rPr lang="en-US" smtClean="0">
                <a:solidFill>
                  <a:prstClr val="white"/>
                </a:solidFill>
                <a:ea typeface="Arial Unicode MS" pitchFamily="34" charset="-128"/>
              </a:rPr>
              <a:pPr defTabSz="280789">
                <a:defRPr/>
              </a:pPr>
              <a:t>‹#›</a:t>
            </a:fld>
            <a:endParaRPr lang="en-US">
              <a:solidFill>
                <a:prstClr val="white"/>
              </a:solidFill>
              <a:ea typeface="Arial Unicode MS" pitchFamily="34" charset="-128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7237" y="4777298"/>
            <a:ext cx="6572296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defTabSz="280789">
              <a:defRPr/>
            </a:pPr>
            <a:endParaRPr lang="en-US"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0081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228564" indent="-17142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24" indent="-215864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46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67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88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0995" y="1249964"/>
            <a:ext cx="4169632" cy="3266034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228564" indent="-17142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24" indent="-215864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46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67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88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31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233325" indent="-17142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28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 slide that uses more content than the standard bullet slide will allow</a:t>
            </a:r>
          </a:p>
          <a:p>
            <a:pPr lvl="2"/>
            <a:r>
              <a:rPr lang="en-US" dirty="0"/>
              <a:t>This is where all the second level information is</a:t>
            </a:r>
            <a:br>
              <a:rPr lang="en-US" dirty="0"/>
            </a:br>
            <a:r>
              <a:rPr lang="en-US" dirty="0"/>
              <a:t>placed if you choose to have an outline</a:t>
            </a:r>
          </a:p>
          <a:p>
            <a:pPr lvl="2"/>
            <a:r>
              <a:rPr lang="en-US" dirty="0"/>
              <a:t>Here is another bullet point</a:t>
            </a:r>
          </a:p>
          <a:p>
            <a:r>
              <a:rPr lang="en-US" dirty="0"/>
              <a:t>First level bullets are 14 point and</a:t>
            </a:r>
            <a:br>
              <a:rPr lang="en-US" dirty="0"/>
            </a:br>
            <a:r>
              <a:rPr lang="en-US" dirty="0"/>
              <a:t>use an actual bullet point</a:t>
            </a:r>
          </a:p>
          <a:p>
            <a:pPr lvl="2"/>
            <a:r>
              <a:rPr lang="en-US" dirty="0"/>
              <a:t>Second level bullets are 12 points in size</a:t>
            </a:r>
          </a:p>
          <a:p>
            <a:pPr lvl="2"/>
            <a:r>
              <a:rPr lang="en-US" dirty="0"/>
              <a:t>It’s important to keep consistency </a:t>
            </a:r>
          </a:p>
          <a:p>
            <a:r>
              <a:rPr lang="en-US" dirty="0"/>
              <a:t>If you are using this type of slide in your presentation, you are probably creating</a:t>
            </a:r>
            <a:br>
              <a:rPr lang="en-US" dirty="0"/>
            </a:br>
            <a:r>
              <a:rPr lang="en-US" dirty="0"/>
              <a:t>a document that should be printed and</a:t>
            </a:r>
            <a:br>
              <a:rPr lang="en-US" dirty="0"/>
            </a:br>
            <a:r>
              <a:rPr lang="en-US" dirty="0"/>
              <a:t>passed out to your audience</a:t>
            </a:r>
          </a:p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640995" y="1249964"/>
            <a:ext cx="4169632" cy="3266034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223801" indent="-17142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28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 slide that uses more content than the standard bullet slide will allow</a:t>
            </a:r>
          </a:p>
          <a:p>
            <a:pPr lvl="2"/>
            <a:r>
              <a:rPr lang="en-US" dirty="0"/>
              <a:t>This is where all the second level information is</a:t>
            </a:r>
            <a:br>
              <a:rPr lang="en-US" dirty="0"/>
            </a:br>
            <a:r>
              <a:rPr lang="en-US" dirty="0"/>
              <a:t>placed if you choose to have an outline</a:t>
            </a:r>
          </a:p>
          <a:p>
            <a:pPr lvl="2"/>
            <a:r>
              <a:rPr lang="en-US" dirty="0"/>
              <a:t>Here is another bullet point</a:t>
            </a:r>
          </a:p>
          <a:p>
            <a:r>
              <a:rPr lang="en-US" dirty="0"/>
              <a:t>First level bullets are 14 point and</a:t>
            </a:r>
            <a:br>
              <a:rPr lang="en-US" dirty="0"/>
            </a:br>
            <a:r>
              <a:rPr lang="en-US" dirty="0"/>
              <a:t>use an actual bullet point</a:t>
            </a:r>
          </a:p>
          <a:p>
            <a:pPr lvl="2"/>
            <a:r>
              <a:rPr lang="en-US" dirty="0"/>
              <a:t>Second level bullets are 12 points in size</a:t>
            </a:r>
          </a:p>
          <a:p>
            <a:pPr lvl="2"/>
            <a:r>
              <a:rPr lang="en-US" dirty="0"/>
              <a:t>It’s important to keep consistency </a:t>
            </a:r>
          </a:p>
          <a:p>
            <a:r>
              <a:rPr lang="en-US" dirty="0"/>
              <a:t>If you are using this type of slide in your presentation, you are probably creating</a:t>
            </a:r>
            <a:br>
              <a:rPr lang="en-US" dirty="0"/>
            </a:br>
            <a:r>
              <a:rPr lang="en-US" dirty="0"/>
              <a:t>a document that should be printed and</a:t>
            </a:r>
            <a:br>
              <a:rPr lang="en-US" dirty="0"/>
            </a:br>
            <a:r>
              <a:rPr lang="en-US" dirty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26760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5143103" y="1229803"/>
            <a:ext cx="3623212" cy="33063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21224" y="1310768"/>
            <a:ext cx="3236976" cy="1830001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85721" indent="-85721" algn="l" defTabSz="685748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dirty="0" smtClean="0">
                <a:gradFill>
                  <a:gsLst>
                    <a:gs pos="0">
                      <a:srgbClr val="272749"/>
                    </a:gs>
                    <a:gs pos="27000">
                      <a:srgbClr val="272749"/>
                    </a:gs>
                    <a:gs pos="100000">
                      <a:srgbClr val="B8E1D0"/>
                    </a:gs>
                    <a:gs pos="83000">
                      <a:srgbClr val="39BBB9"/>
                    </a:gs>
                  </a:gsLst>
                  <a:lin ang="3600000" scaled="0"/>
                </a:gradFill>
                <a:latin typeface="+mn-lt"/>
                <a:ea typeface="+mn-ea"/>
                <a:cs typeface="CiscoSans ExtraLight"/>
              </a:defRPr>
            </a:lvl1pPr>
            <a:lvl2pPr marL="85721" indent="-85721" algn="l" defTabSz="68574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21" indent="-85721" algn="l" defTabSz="68574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21" indent="-85721" algn="l" defTabSz="68574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21" indent="-85721" algn="l" defTabSz="68574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“This is the sample 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9798" y="3552444"/>
            <a:ext cx="3326071" cy="253746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1" y="302421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Pull Quote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233325" indent="-17142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5537" indent="-190468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</a:t>
            </a:r>
            <a:br>
              <a:rPr lang="en-US" dirty="0"/>
            </a:br>
            <a:r>
              <a:rPr lang="en-US" dirty="0"/>
              <a:t>slide with a pull quote</a:t>
            </a:r>
          </a:p>
          <a:p>
            <a:pPr lvl="1"/>
            <a:r>
              <a:rPr lang="en-US" dirty="0"/>
              <a:t>This is where all the second level </a:t>
            </a:r>
            <a:br>
              <a:rPr lang="en-US" dirty="0"/>
            </a:br>
            <a:r>
              <a:rPr lang="en-US" dirty="0"/>
              <a:t>information goes</a:t>
            </a:r>
          </a:p>
          <a:p>
            <a:pPr lvl="1"/>
            <a:r>
              <a:rPr lang="en-US" dirty="0"/>
              <a:t>This is another bullet point</a:t>
            </a:r>
          </a:p>
          <a:p>
            <a:r>
              <a:rPr lang="en-US" dirty="0"/>
              <a:t>First level bullets are 16 points</a:t>
            </a:r>
            <a:br>
              <a:rPr lang="en-US" dirty="0"/>
            </a:br>
            <a:r>
              <a:rPr lang="en-US" dirty="0"/>
              <a:t>and use a bullet point</a:t>
            </a:r>
          </a:p>
          <a:p>
            <a:pPr lvl="1"/>
            <a:r>
              <a:rPr lang="en-US" dirty="0"/>
              <a:t>Second level bullets are 14 points in size</a:t>
            </a:r>
          </a:p>
          <a:p>
            <a:pPr lvl="1"/>
            <a:r>
              <a:rPr lang="en-US" dirty="0"/>
              <a:t>It’s important to keep consistency </a:t>
            </a:r>
          </a:p>
        </p:txBody>
      </p:sp>
    </p:spTree>
    <p:extLst>
      <p:ext uri="{BB962C8B-B14F-4D97-AF65-F5344CB8AC3E}">
        <p14:creationId xmlns:p14="http://schemas.microsoft.com/office/powerpoint/2010/main" val="24493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604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5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787" y="302506"/>
            <a:ext cx="4005072" cy="628650"/>
          </a:xfrm>
          <a:prstGeom prst="rect">
            <a:avLst/>
          </a:prstGeom>
        </p:spPr>
        <p:txBody>
          <a:bodyPr vert="horz" lIns="61715" tIns="34288" rIns="61715" bIns="34288" rtlCol="0" anchor="t" anchorCtr="0">
            <a:noAutofit/>
          </a:bodyPr>
          <a:lstStyle>
            <a:lvl1pPr algn="l" defTabSz="68574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500" b="0" i="0" kern="1200" spc="-75" baseline="0" dirty="0" smtClean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/>
              <a:t>Two Column</a:t>
            </a:r>
            <a:br>
              <a:rPr lang="en-US" dirty="0"/>
            </a:br>
            <a:r>
              <a:rPr lang="en-US" dirty="0"/>
              <a:t>Title Left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1539" y="1200150"/>
            <a:ext cx="4005072" cy="3394710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6214" indent="-17143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/>
              <a:t>Body copy uses sentence capital letters only, size 16, left aligned</a:t>
            </a:r>
          </a:p>
          <a:p>
            <a:pPr lvl="1"/>
            <a:r>
              <a:rPr lang="en-US" dirty="0"/>
              <a:t>Sub-bullets are size 14 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</a:t>
            </a:r>
          </a:p>
          <a:p>
            <a:pPr lvl="0"/>
            <a:r>
              <a:rPr lang="en-US" dirty="0"/>
              <a:t>Use Cisco highlight color, bold, or both when emphasizing words, </a:t>
            </a:r>
            <a:br>
              <a:rPr lang="en-US" dirty="0"/>
            </a:br>
            <a:r>
              <a:rPr lang="en-US" dirty="0"/>
              <a:t>do not italicize; use yellow on the </a:t>
            </a:r>
            <a:br>
              <a:rPr lang="en-US" dirty="0"/>
            </a:br>
            <a:r>
              <a:rPr lang="en-US" dirty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200150"/>
            <a:ext cx="4005072" cy="3394710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6214" indent="-17143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/>
              <a:t>Body copy uses sentence capital letters only, size 16, left aligned</a:t>
            </a:r>
          </a:p>
          <a:p>
            <a:pPr lvl="1"/>
            <a:r>
              <a:rPr lang="en-US" dirty="0"/>
              <a:t>Sub-bullets are size 14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 </a:t>
            </a:r>
          </a:p>
          <a:p>
            <a:pPr lvl="0"/>
            <a:r>
              <a:rPr lang="en-US" dirty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822429" y="302506"/>
            <a:ext cx="4005072" cy="630936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0" marR="0" indent="0" algn="l" defTabSz="6857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kern="1200" spc="-75" baseline="0" dirty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6857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Column</a:t>
            </a:r>
            <a:br>
              <a:rPr lang="en-US" dirty="0"/>
            </a:br>
            <a:r>
              <a:rPr lang="en-US" dirty="0"/>
              <a:t>Title Right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00575" y="609607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4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19516" y="75439"/>
            <a:ext cx="2668457" cy="864108"/>
          </a:xfrm>
          <a:prstGeom prst="rect">
            <a:avLst/>
          </a:prstGeom>
        </p:spPr>
        <p:txBody>
          <a:bodyPr lIns="91424" tIns="45712" rIns="91424" bIns="45712" anchor="b" anchorCtr="0">
            <a:noAutofit/>
          </a:bodyPr>
          <a:lstStyle>
            <a:lvl1pPr marL="0" marR="0" indent="0" algn="l" defTabSz="6857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6857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8399" y="75439"/>
            <a:ext cx="2599859" cy="864108"/>
          </a:xfrm>
          <a:prstGeom prst="rect">
            <a:avLst/>
          </a:prstGeom>
        </p:spPr>
        <p:txBody>
          <a:bodyPr lIns="91424" tIns="45712" rIns="91424" bIns="45712" anchor="b" anchorCtr="0">
            <a:noAutofit/>
          </a:bodyPr>
          <a:lstStyle>
            <a:lvl1pPr marL="0" marR="0" indent="0" algn="l" defTabSz="6857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6857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272202" y="75439"/>
            <a:ext cx="2634158" cy="864108"/>
          </a:xfrm>
          <a:prstGeom prst="rect">
            <a:avLst/>
          </a:prstGeom>
        </p:spPr>
        <p:txBody>
          <a:bodyPr lIns="91424" tIns="45712" rIns="91424" bIns="45712" anchor="b" anchorCtr="0">
            <a:noAutofit/>
          </a:bodyPr>
          <a:lstStyle>
            <a:lvl1pPr marL="0" marR="0" indent="0" algn="l" defTabSz="6857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6857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9516" y="1201574"/>
            <a:ext cx="2668457" cy="3336008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223801" indent="-17142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03158" indent="-190468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569817" indent="-16666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46001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17423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692411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72202" y="1183948"/>
            <a:ext cx="2634158" cy="3336008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171445" indent="-17144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359940" indent="-215964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572992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46001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17423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692411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258399" y="1201574"/>
            <a:ext cx="2599859" cy="3336008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171445" indent="-17144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344429" indent="-176183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514266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687273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0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855519" indent="-168247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9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692411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076575" y="609602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6067425" y="609602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3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91424" tIns="45712" rIns="91424" bIns="45712" anchor="b" anchorCtr="0">
            <a:noAutofit/>
          </a:bodyPr>
          <a:lstStyle>
            <a:lvl1pPr marL="0" indent="0" algn="l" defTabSz="603601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8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399984" indent="-399984" algn="l">
              <a:lnSpc>
                <a:spcPct val="90000"/>
              </a:lnSpc>
              <a:defRPr sz="6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2295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8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403158" indent="-403158" algn="l">
              <a:lnSpc>
                <a:spcPct val="90000"/>
              </a:lnSpc>
              <a:defRPr sz="6000" b="0" i="1" spc="0" baseline="0">
                <a:gradFill flip="none" rotWithShape="1">
                  <a:gsLst>
                    <a:gs pos="0">
                      <a:srgbClr val="272749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4013" y="4365144"/>
            <a:ext cx="7461250" cy="207749"/>
          </a:xfrm>
          <a:prstGeom prst="rect">
            <a:avLst/>
          </a:prstGeom>
        </p:spPr>
        <p:txBody>
          <a:bodyPr wrap="square" lIns="91424" tIns="45712" rIns="91424" bIns="45712" anchor="b" anchorCtr="0">
            <a:noAutofit/>
          </a:bodyPr>
          <a:lstStyle>
            <a:lvl1pPr marL="0" indent="0" algn="l" defTabSz="603601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18993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91424" tIns="45712" rIns="91424" bIns="45712" anchor="b" anchorCtr="0">
            <a:noAutofit/>
          </a:bodyPr>
          <a:lstStyle>
            <a:lvl1pPr marL="0" indent="0" algn="l" defTabSz="603601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8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403158" indent="-403158" algn="l">
              <a:lnSpc>
                <a:spcPct val="90000"/>
              </a:lnSpc>
              <a:defRPr sz="6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4827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29" y="219869"/>
            <a:ext cx="8229203" cy="508291"/>
          </a:xfrm>
        </p:spPr>
        <p:txBody>
          <a:bodyPr anchor="t" anchorCtr="0"/>
          <a:lstStyle>
            <a:lvl1pPr algn="l">
              <a:defRPr sz="2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76204" y="591531"/>
            <a:ext cx="7335815" cy="354211"/>
          </a:xfr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54B948"/>
                </a:solidFill>
              </a:defRPr>
            </a:lvl1pPr>
            <a:lvl2pPr marL="285750" indent="0">
              <a:buFontTx/>
              <a:buNone/>
              <a:defRPr/>
            </a:lvl2pPr>
            <a:lvl3pPr marL="571500" indent="0">
              <a:buFontTx/>
              <a:buNone/>
              <a:defRPr/>
            </a:lvl3pPr>
            <a:lvl4pPr marL="857250" indent="0">
              <a:buFontTx/>
              <a:buNone/>
              <a:defRPr/>
            </a:lvl4pPr>
            <a:lvl5pPr marL="1143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1850" y="4880304"/>
            <a:ext cx="2133600" cy="194110"/>
          </a:xfrm>
          <a:prstGeom prst="rect">
            <a:avLst/>
          </a:prstGeom>
        </p:spPr>
        <p:txBody>
          <a:bodyPr lIns="57150" tIns="28575" rIns="57150" bIns="28575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defTabSz="280789">
              <a:defRPr/>
            </a:pPr>
            <a:fld id="{5D7C9A2E-A52D-481E-B797-E21FCCC8737F}" type="slidenum">
              <a:rPr lang="en-US" smtClean="0">
                <a:solidFill>
                  <a:prstClr val="white">
                    <a:lumMod val="65000"/>
                  </a:prstClr>
                </a:solidFill>
                <a:ea typeface="Arial Unicode MS" pitchFamily="34" charset="-128"/>
              </a:rPr>
              <a:pPr defTabSz="280789">
                <a:defRPr/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35413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91424" tIns="45712" rIns="91424" bIns="45712" anchor="b" anchorCtr="0">
            <a:noAutofit/>
          </a:bodyPr>
          <a:lstStyle>
            <a:lvl1pPr marL="0" indent="0" algn="l" defTabSz="603601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8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403158" indent="-403158" algn="l">
              <a:lnSpc>
                <a:spcPct val="90000"/>
              </a:lnSpc>
              <a:defRPr sz="6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60992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Sol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8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23000" b="0" i="1" spc="0" baseline="0">
                <a:solidFill>
                  <a:srgbClr val="272749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91424" tIns="45712" rIns="91424" bIns="45712" anchor="b" anchorCtr="0">
            <a:noAutofit/>
          </a:bodyPr>
          <a:lstStyle>
            <a:lvl1pPr marL="0" indent="0" algn="l" defTabSz="603601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982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8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23000" b="0" i="1" spc="0" baseline="0">
                <a:gradFill flip="none" rotWithShape="1">
                  <a:gsLst>
                    <a:gs pos="0">
                      <a:schemeClr val="tx2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91424" tIns="45712" rIns="91424" bIns="45712" anchor="b" anchorCtr="0">
            <a:noAutofit/>
          </a:bodyPr>
          <a:lstStyle>
            <a:lvl1pPr marL="0" indent="0" algn="l" defTabSz="603601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20196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_Gradi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8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23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91424" tIns="45712" rIns="91424" bIns="45712" anchor="b" anchorCtr="0">
            <a:noAutofit/>
          </a:bodyPr>
          <a:lstStyle>
            <a:lvl1pPr marL="0" indent="0" algn="l" defTabSz="603601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7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500" b="0" i="0" spc="0" baseline="0">
                <a:gradFill>
                  <a:gsLst>
                    <a:gs pos="29000">
                      <a:srgbClr val="233754"/>
                    </a:gs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8707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5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725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5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4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53765" y="1439059"/>
            <a:ext cx="4117446" cy="2265389"/>
          </a:xfrm>
        </p:spPr>
        <p:txBody>
          <a:bodyPr vert="horz" lIns="61718" tIns="34289" rIns="61718" bIns="34289" rtlCol="0" anchor="ctr" anchorCtr="0">
            <a:noAutofit/>
          </a:bodyPr>
          <a:lstStyle>
            <a:lvl1pPr marL="0" indent="0" algn="l" defTabSz="68577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Telling Shared Experiences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95344" cy="3840480"/>
          </a:xfrm>
          <a:prstGeom prst="rect">
            <a:avLst/>
          </a:prstGeom>
        </p:spPr>
        <p:txBody>
          <a:bodyPr lIns="91424" tIns="45712" rIns="91424" bIns="45712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Tell your story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600575" y="609607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529125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21"/>
            <a:ext cx="8631329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Table Title Goes Here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88" y="1187452"/>
            <a:ext cx="8450262" cy="3043238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91424" tIns="45712" rIns="91424" bIns="45712" anchor="b" anchorCtr="0">
            <a:noAutofit/>
          </a:bodyPr>
          <a:lstStyle>
            <a:lvl1pPr algn="l" defTabSz="603601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37327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65" y="302421"/>
            <a:ext cx="8615217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Table Title Goes Here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93" y="1187452"/>
            <a:ext cx="8450261" cy="3043238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91424" tIns="45712" rIns="91424" bIns="45712" anchor="b" anchorCtr="0">
            <a:noAutofit/>
          </a:bodyPr>
          <a:lstStyle>
            <a:lvl1pPr marL="0" indent="0" algn="l" defTabSz="603601">
              <a:lnSpc>
                <a:spcPct val="100000"/>
              </a:lnSpc>
              <a:spcBef>
                <a:spcPct val="50000"/>
              </a:spcBef>
              <a:buNone/>
              <a:defRPr lang="en-US" sz="1600" b="0" i="0" kern="1200" dirty="0" smtClean="0">
                <a:solidFill>
                  <a:srgbClr val="FFFFFF"/>
                </a:solidFill>
                <a:latin typeface="+mj-lt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29" y="219869"/>
            <a:ext cx="8229203" cy="508291"/>
          </a:xfrm>
        </p:spPr>
        <p:txBody>
          <a:bodyPr anchor="t" anchorCtr="0"/>
          <a:lstStyle>
            <a:lvl1pPr algn="l">
              <a:defRPr sz="2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1850" y="4880304"/>
            <a:ext cx="2133600" cy="194110"/>
          </a:xfrm>
          <a:prstGeom prst="rect">
            <a:avLst/>
          </a:prstGeom>
        </p:spPr>
        <p:txBody>
          <a:bodyPr lIns="57150" tIns="28575" rIns="57150" bIns="28575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defTabSz="280789">
              <a:defRPr/>
            </a:pPr>
            <a:fld id="{5D7C9A2E-A52D-481E-B797-E21FCCC8737F}" type="slidenum">
              <a:rPr lang="en-US" smtClean="0">
                <a:solidFill>
                  <a:prstClr val="white">
                    <a:lumMod val="65000"/>
                  </a:prstClr>
                </a:solidFill>
                <a:ea typeface="Arial Unicode MS" pitchFamily="34" charset="-128"/>
              </a:rPr>
              <a:pPr defTabSz="280789">
                <a:defRPr/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6254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44"/>
            <a:ext cx="7461250" cy="207749"/>
          </a:xfrm>
          <a:prstGeom prst="rect">
            <a:avLst/>
          </a:prstGeom>
        </p:spPr>
        <p:txBody>
          <a:bodyPr wrap="square" lIns="91424" tIns="45712" rIns="91424" bIns="45712" anchor="b" anchorCtr="0">
            <a:noAutofit/>
          </a:bodyPr>
          <a:lstStyle>
            <a:lvl1pPr algn="l" defTabSz="603601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65" y="302421"/>
            <a:ext cx="8632053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Chart Title Goes Here</a:t>
            </a: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2"/>
            <a:ext cx="8450262" cy="3043238"/>
          </a:xfrm>
          <a:prstGeom prst="rect">
            <a:avLst/>
          </a:prstGeom>
        </p:spPr>
        <p:txBody>
          <a:bodyPr vert="horz" lIns="91424" tIns="45712" rIns="91424" bIns="45712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2"/>
            <a:ext cx="8450262" cy="3043238"/>
          </a:xfrm>
          <a:prstGeom prst="rect">
            <a:avLst/>
          </a:prstGeom>
        </p:spPr>
        <p:txBody>
          <a:bodyPr vert="horz" lIns="91424" tIns="45712" rIns="91424" bIns="45712">
            <a:noAutofit/>
          </a:bodyPr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21"/>
            <a:ext cx="8615940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Chart Title Goes Here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44"/>
            <a:ext cx="7461250" cy="207749"/>
          </a:xfrm>
          <a:prstGeom prst="rect">
            <a:avLst/>
          </a:prstGeom>
        </p:spPr>
        <p:txBody>
          <a:bodyPr wrap="square" lIns="91424" tIns="45712" rIns="91424" bIns="45712" anchor="b" anchorCtr="0">
            <a:noAutofit/>
          </a:bodyPr>
          <a:lstStyle>
            <a:lvl1pPr algn="l" defTabSz="603601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FFFFFF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08071" y="4928271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58812" y="4925193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9" y="4912763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156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21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91424" tIns="45712" rIns="91424" bIns="45712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9" y="1169322"/>
            <a:ext cx="4016375" cy="3219450"/>
          </a:xfrm>
          <a:prstGeom prst="rect">
            <a:avLst/>
          </a:prstGeom>
        </p:spPr>
        <p:txBody>
          <a:bodyPr vert="horz" lIns="91424" tIns="45712" rIns="91424" bIns="45712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Chart Here</a:t>
            </a:r>
          </a:p>
        </p:txBody>
      </p:sp>
    </p:spTree>
    <p:extLst>
      <p:ext uri="{BB962C8B-B14F-4D97-AF65-F5344CB8AC3E}">
        <p14:creationId xmlns:p14="http://schemas.microsoft.com/office/powerpoint/2010/main" val="38506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Chart and text_Gradient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91424" tIns="45712" rIns="91424" bIns="45712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22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9" y="1169322"/>
            <a:ext cx="4016375" cy="3219450"/>
          </a:xfrm>
          <a:prstGeom prst="rect">
            <a:avLst/>
          </a:prstGeom>
        </p:spPr>
        <p:txBody>
          <a:bodyPr vert="horz" lIns="91424" tIns="45712" rIns="91424" bIns="45712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Chart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21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13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8465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91424" tIns="45712" rIns="91424" bIns="45712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20" y="1169323"/>
            <a:ext cx="4015167" cy="3221261"/>
          </a:xfrm>
          <a:prstGeom prst="rect">
            <a:avLst/>
          </a:prstGeom>
        </p:spPr>
        <p:txBody>
          <a:bodyPr vert="horz" lIns="91424" tIns="45712" rIns="91424" bIns="45712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5906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ottom title_photo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20" y="1169323"/>
            <a:ext cx="4015167" cy="3221261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91424" tIns="45712" rIns="91424" bIns="45712" anchor="ctr" anchorCtr="0"/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21"/>
            <a:ext cx="8659976" cy="728782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762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ottom title_photo and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7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19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78529" y="1169323"/>
            <a:ext cx="4015167" cy="3221261"/>
          </a:xfrm>
          <a:prstGeom prst="rect">
            <a:avLst/>
          </a:prstGeom>
        </p:spPr>
        <p:txBody>
          <a:bodyPr vert="horz" lIns="91424" tIns="45712" rIns="91424" bIns="45712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91424" tIns="45712" rIns="91424" bIns="45712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261938" y="304800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4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3668713" y="233364"/>
            <a:ext cx="32681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6" y="233364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963" y="233364"/>
            <a:ext cx="32877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828" y="233364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4971" y="2271718"/>
            <a:ext cx="2523161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11476" y="2271718"/>
            <a:ext cx="4025374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79833" y="1262749"/>
            <a:ext cx="1838730" cy="25816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79833" y="1257302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0" name="Rectangle 5"/>
          <p:cNvSpPr>
            <a:spLocks noChangeArrowheads="1"/>
          </p:cNvSpPr>
          <p:nvPr userDrawn="1"/>
        </p:nvSpPr>
        <p:spPr bwMode="ltGray">
          <a:xfrm>
            <a:off x="7808071" y="4928271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ltGray">
          <a:xfrm>
            <a:off x="8658812" y="4925193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ltGray">
          <a:xfrm>
            <a:off x="292049" y="4912763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90419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photo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891875" y="596646"/>
            <a:ext cx="5349240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891875" y="3595767"/>
            <a:ext cx="5347552" cy="74727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58806" y="4908387"/>
            <a:ext cx="222564" cy="1583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9" tIns="30794" rIns="61589" bIns="30794" anchor="b">
            <a:spAutoFit/>
          </a:bodyPr>
          <a:lstStyle/>
          <a:p>
            <a:pPr algn="r" defTabSz="610770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272848"/>
                </a:solidFill>
                <a:latin typeface="CiscoSansTT Light"/>
              </a:rPr>
              <a:pPr algn="r" defTabSz="6107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272848"/>
              </a:solidFill>
              <a:latin typeface="CiscoSansTT Light"/>
            </a:endParaRPr>
          </a:p>
        </p:txBody>
      </p:sp>
      <p:sp>
        <p:nvSpPr>
          <p:cNvPr id="15" name="Rectangle 5"/>
          <p:cNvSpPr>
            <a:spLocks noChangeArrowheads="1"/>
          </p:cNvSpPr>
          <p:nvPr userDrawn="1"/>
        </p:nvSpPr>
        <p:spPr bwMode="ltGray">
          <a:xfrm>
            <a:off x="7808071" y="4928271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16" name="Rectangle 7"/>
          <p:cNvSpPr>
            <a:spLocks noChangeArrowheads="1"/>
          </p:cNvSpPr>
          <p:nvPr userDrawn="1"/>
        </p:nvSpPr>
        <p:spPr bwMode="ltGray">
          <a:xfrm>
            <a:off x="8658812" y="4925193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292049" y="4912763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07486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photo_top le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38092" y="2571750"/>
            <a:ext cx="7009298" cy="1066446"/>
          </a:xfrm>
        </p:spPr>
        <p:txBody>
          <a:bodyPr anchor="t"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Large photo </a:t>
            </a:r>
            <a:br>
              <a:rPr lang="en-US" dirty="0"/>
            </a:br>
            <a:r>
              <a:rPr lang="en-US" dirty="0"/>
              <a:t>caption here.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92046" y="4912767"/>
            <a:ext cx="3420515" cy="15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9" tIns="30794" rIns="61589" bIns="30794" anchor="b" anchorCtr="0">
            <a:spAutoFit/>
          </a:bodyPr>
          <a:lstStyle/>
          <a:p>
            <a:pPr defTabSz="610770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272848"/>
                </a:solidFill>
                <a:latin typeface="CiscoSansTT ExtraLight"/>
              </a:rPr>
              <a:t>© 2013  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58806" y="4908387"/>
            <a:ext cx="222564" cy="1583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9" tIns="30794" rIns="61589" bIns="30794" anchor="b">
            <a:spAutoFit/>
          </a:bodyPr>
          <a:lstStyle/>
          <a:p>
            <a:pPr algn="r" defTabSz="610770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272848"/>
                </a:solidFill>
                <a:latin typeface="CiscoSansTT Light"/>
              </a:rPr>
              <a:pPr algn="r" defTabSz="6107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272848"/>
              </a:solidFill>
              <a:latin typeface="CiscoSansTT Light"/>
            </a:endParaRPr>
          </a:p>
        </p:txBody>
      </p:sp>
      <p:sp>
        <p:nvSpPr>
          <p:cNvPr id="14" name="Rectangle 5"/>
          <p:cNvSpPr>
            <a:spLocks noChangeArrowheads="1"/>
          </p:cNvSpPr>
          <p:nvPr userDrawn="1"/>
        </p:nvSpPr>
        <p:spPr bwMode="ltGray">
          <a:xfrm>
            <a:off x="7808071" y="4928271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8658812" y="4925193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292049" y="4912763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52446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0001" y="200025"/>
            <a:ext cx="7731125" cy="720000"/>
          </a:xfrm>
        </p:spPr>
        <p:txBody>
          <a:bodyPr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pc="-3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1614488" y="4760939"/>
            <a:ext cx="2895600" cy="274637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defTabSz="280789">
              <a:defRPr/>
            </a:pPr>
            <a:endParaRPr lang="en-US">
              <a:solidFill>
                <a:prstClr val="white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5"/>
          </p:nvPr>
        </p:nvSpPr>
        <p:spPr>
          <a:xfrm>
            <a:off x="900113" y="4760939"/>
            <a:ext cx="690562" cy="274637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defTabSz="280789">
              <a:defRPr/>
            </a:pPr>
            <a:endParaRPr lang="en-US" dirty="0">
              <a:solidFill>
                <a:prstClr val="white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8612214" y="4803775"/>
            <a:ext cx="236537" cy="2301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/>
            </a:lvl1pPr>
          </a:lstStyle>
          <a:p>
            <a:pPr defTabSz="280789">
              <a:defRPr/>
            </a:pPr>
            <a:fld id="{73129CEE-9610-824A-9239-A6D4C0B1B7E9}" type="slidenum">
              <a:rPr lang="en-US" smtClean="0">
                <a:solidFill>
                  <a:prstClr val="white"/>
                </a:solidFill>
                <a:ea typeface="Arial Unicode MS" pitchFamily="34" charset="-128"/>
                <a:cs typeface="Arial Unicode MS" pitchFamily="34" charset="-128"/>
              </a:rPr>
              <a:pPr defTabSz="280789">
                <a:defRPr/>
              </a:pPr>
              <a:t>‹#›</a:t>
            </a:fld>
            <a:endParaRPr lang="en-US" dirty="0">
              <a:solidFill>
                <a:prstClr val="white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01398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rait photo_right s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4870" y="546734"/>
            <a:ext cx="4349918" cy="8139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65671" y="4912767"/>
            <a:ext cx="3420515" cy="15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9" tIns="30794" rIns="61589" bIns="30794" anchor="b" anchorCtr="0">
            <a:spAutoFit/>
          </a:bodyPr>
          <a:lstStyle/>
          <a:p>
            <a:pPr defTabSz="610770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272848"/>
                </a:solidFill>
                <a:latin typeface="CiscoSansTT Light"/>
              </a:rPr>
              <a:t>© 2013  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58806" y="4908387"/>
            <a:ext cx="222564" cy="1583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9" tIns="30794" rIns="61589" bIns="30794" anchor="b">
            <a:spAutoFit/>
          </a:bodyPr>
          <a:lstStyle/>
          <a:p>
            <a:pPr algn="r" defTabSz="610770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272848"/>
                </a:solidFill>
                <a:latin typeface="CiscoSansTT Light"/>
              </a:rPr>
              <a:pPr algn="r" defTabSz="6107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272848"/>
              </a:solidFill>
              <a:latin typeface="CiscoSansTT Light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08071" y="4928271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658812" y="4925193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292049" y="4912763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71245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348" y="0"/>
            <a:ext cx="9144000" cy="5143500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01561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240631"/>
            <a:ext cx="8447031" cy="4408370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63275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 bleed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4"/>
            <a:ext cx="9144001" cy="5008415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829102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screen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2916766" y="582930"/>
            <a:ext cx="5899416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37" name="Rectangle 5"/>
          <p:cNvSpPr>
            <a:spLocks noChangeArrowheads="1"/>
          </p:cNvSpPr>
          <p:nvPr userDrawn="1"/>
        </p:nvSpPr>
        <p:spPr bwMode="ltGray">
          <a:xfrm>
            <a:off x="7808071" y="4928271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ltGray">
          <a:xfrm>
            <a:off x="8658812" y="4925193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39" name="Rectangle 4"/>
          <p:cNvSpPr>
            <a:spLocks noChangeArrowheads="1"/>
          </p:cNvSpPr>
          <p:nvPr userDrawn="1"/>
        </p:nvSpPr>
        <p:spPr bwMode="ltGray">
          <a:xfrm>
            <a:off x="292049" y="4912763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71961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4391620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19" name="Rectangle 5"/>
          <p:cNvSpPr>
            <a:spLocks noChangeArrowheads="1"/>
          </p:cNvSpPr>
          <p:nvPr userDrawn="1"/>
        </p:nvSpPr>
        <p:spPr bwMode="ltGray">
          <a:xfrm>
            <a:off x="7808071" y="4928271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ltGray">
          <a:xfrm>
            <a:off x="8658812" y="4925193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49" y="4912763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42090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084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_gradient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816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_gradient only">
    <p:bg>
      <p:bgPr>
        <a:gradFill>
          <a:gsLst>
            <a:gs pos="0">
              <a:schemeClr val="accent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18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2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103" y="205980"/>
            <a:ext cx="8054143" cy="604402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22530" y="4767264"/>
            <a:ext cx="2133600" cy="273844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>
                <a:latin typeface="Arial"/>
                <a:cs typeface="Arial"/>
              </a:defRPr>
            </a:lvl1pPr>
          </a:lstStyle>
          <a:p>
            <a:pPr defTabSz="280789">
              <a:defRPr/>
            </a:pPr>
            <a:fld id="{5D7C9A2E-A52D-481E-B797-E21FCCC8737F}" type="slidenum">
              <a:rPr lang="en-US" smtClean="0">
                <a:solidFill>
                  <a:prstClr val="white"/>
                </a:solidFill>
                <a:ea typeface="Arial Unicode MS" pitchFamily="34" charset="-128"/>
              </a:rPr>
              <a:pPr defTabSz="280789">
                <a:defRPr/>
              </a:pPr>
              <a:t>‹#›</a:t>
            </a:fld>
            <a:endParaRPr lang="en-US">
              <a:solidFill>
                <a:prstClr val="white"/>
              </a:solidFill>
              <a:ea typeface="Arial Unicode MS" pitchFamily="34" charset="-128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7237" y="4777298"/>
            <a:ext cx="6572296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defTabSz="280789">
              <a:defRPr/>
            </a:pPr>
            <a:endParaRPr lang="en-US"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24729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green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"/>
          <p:cNvGrpSpPr>
            <a:grpSpLocks/>
          </p:cNvGrpSpPr>
          <p:nvPr userDrawn="1"/>
        </p:nvGrpSpPr>
        <p:grpSpPr bwMode="auto">
          <a:xfrm>
            <a:off x="3947936" y="4088812"/>
            <a:ext cx="1240920" cy="659747"/>
            <a:chOff x="384" y="331"/>
            <a:chExt cx="912" cy="485"/>
          </a:xfrm>
        </p:grpSpPr>
        <p:sp>
          <p:nvSpPr>
            <p:cNvPr id="5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675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 userDrawn="1"/>
        </p:nvSpPr>
        <p:spPr>
          <a:xfrm>
            <a:off x="626132" y="2300016"/>
            <a:ext cx="2467342" cy="64633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FFFF"/>
                </a:solidFill>
                <a:latin typeface="CiscoSansTT ExtraLight"/>
              </a:rPr>
              <a:t>Thank you.</a:t>
            </a:r>
          </a:p>
        </p:txBody>
      </p:sp>
      <p:sp>
        <p:nvSpPr>
          <p:cNvPr id="65" name="Rectangle 64"/>
          <p:cNvSpPr>
            <a:spLocks noChangeArrowheads="1"/>
          </p:cNvSpPr>
          <p:nvPr userDrawn="1"/>
        </p:nvSpPr>
        <p:spPr bwMode="black">
          <a:xfrm>
            <a:off x="6286242" y="2851181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6" name="Freeform 65"/>
          <p:cNvSpPr>
            <a:spLocks/>
          </p:cNvSpPr>
          <p:nvPr userDrawn="1"/>
        </p:nvSpPr>
        <p:spPr bwMode="black">
          <a:xfrm>
            <a:off x="6965595" y="2840183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7" name="Freeform 66"/>
          <p:cNvSpPr>
            <a:spLocks/>
          </p:cNvSpPr>
          <p:nvPr userDrawn="1"/>
        </p:nvSpPr>
        <p:spPr bwMode="black">
          <a:xfrm>
            <a:off x="5798085" y="2840183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8" name="Freeform 67"/>
          <p:cNvSpPr>
            <a:spLocks noEditPoints="1"/>
          </p:cNvSpPr>
          <p:nvPr userDrawn="1"/>
        </p:nvSpPr>
        <p:spPr bwMode="black">
          <a:xfrm>
            <a:off x="7425276" y="2840183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9" name="Freeform 68"/>
          <p:cNvSpPr>
            <a:spLocks/>
          </p:cNvSpPr>
          <p:nvPr userDrawn="1"/>
        </p:nvSpPr>
        <p:spPr bwMode="black">
          <a:xfrm>
            <a:off x="6553375" y="2840183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0" name="Freeform 69"/>
          <p:cNvSpPr>
            <a:spLocks/>
          </p:cNvSpPr>
          <p:nvPr userDrawn="1"/>
        </p:nvSpPr>
        <p:spPr bwMode="black">
          <a:xfrm>
            <a:off x="5566214" y="222501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1" name="Freeform 70"/>
          <p:cNvSpPr>
            <a:spLocks/>
          </p:cNvSpPr>
          <p:nvPr userDrawn="1"/>
        </p:nvSpPr>
        <p:spPr bwMode="black">
          <a:xfrm>
            <a:off x="5874021" y="2072756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2" name="Freeform 71"/>
          <p:cNvSpPr>
            <a:spLocks/>
          </p:cNvSpPr>
          <p:nvPr userDrawn="1"/>
        </p:nvSpPr>
        <p:spPr bwMode="black">
          <a:xfrm>
            <a:off x="6176411" y="1863400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3" name="Freeform 72"/>
          <p:cNvSpPr>
            <a:spLocks/>
          </p:cNvSpPr>
          <p:nvPr userDrawn="1"/>
        </p:nvSpPr>
        <p:spPr bwMode="black">
          <a:xfrm>
            <a:off x="6484221" y="2072752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4" name="Freeform 73"/>
          <p:cNvSpPr>
            <a:spLocks/>
          </p:cNvSpPr>
          <p:nvPr userDrawn="1"/>
        </p:nvSpPr>
        <p:spPr bwMode="black">
          <a:xfrm>
            <a:off x="6785247" y="2225013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5" name="Freeform 74"/>
          <p:cNvSpPr>
            <a:spLocks/>
          </p:cNvSpPr>
          <p:nvPr userDrawn="1"/>
        </p:nvSpPr>
        <p:spPr bwMode="black">
          <a:xfrm>
            <a:off x="7093061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6" name="Freeform 75"/>
          <p:cNvSpPr>
            <a:spLocks/>
          </p:cNvSpPr>
          <p:nvPr userDrawn="1"/>
        </p:nvSpPr>
        <p:spPr bwMode="black">
          <a:xfrm>
            <a:off x="7400873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7" name="Freeform 76"/>
          <p:cNvSpPr>
            <a:spLocks/>
          </p:cNvSpPr>
          <p:nvPr userDrawn="1"/>
        </p:nvSpPr>
        <p:spPr bwMode="black">
          <a:xfrm>
            <a:off x="7703258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8" name="Freeform 77"/>
          <p:cNvSpPr>
            <a:spLocks/>
          </p:cNvSpPr>
          <p:nvPr userDrawn="1"/>
        </p:nvSpPr>
        <p:spPr bwMode="black">
          <a:xfrm>
            <a:off x="8011068" y="2225013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57802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r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>
            <a:grpSpLocks/>
          </p:cNvGrpSpPr>
          <p:nvPr userDrawn="1"/>
        </p:nvGrpSpPr>
        <p:grpSpPr bwMode="auto">
          <a:xfrm>
            <a:off x="3947936" y="4088812"/>
            <a:ext cx="1240920" cy="659747"/>
            <a:chOff x="384" y="331"/>
            <a:chExt cx="912" cy="485"/>
          </a:xfrm>
        </p:grpSpPr>
        <p:sp>
          <p:nvSpPr>
            <p:cNvPr id="19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23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Thank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6" y="940718"/>
            <a:ext cx="8694007" cy="28786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12000" b="0" i="1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Thanks</a:t>
            </a:r>
          </a:p>
        </p:txBody>
      </p:sp>
      <p:grpSp>
        <p:nvGrpSpPr>
          <p:cNvPr id="20" name="Group 5"/>
          <p:cNvGrpSpPr>
            <a:grpSpLocks/>
          </p:cNvGrpSpPr>
          <p:nvPr userDrawn="1"/>
        </p:nvGrpSpPr>
        <p:grpSpPr bwMode="auto">
          <a:xfrm>
            <a:off x="3947936" y="4088812"/>
            <a:ext cx="1240920" cy="659747"/>
            <a:chOff x="384" y="331"/>
            <a:chExt cx="912" cy="485"/>
          </a:xfrm>
        </p:grpSpPr>
        <p:sp>
          <p:nvSpPr>
            <p:cNvPr id="2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hangingPunct="0">
                <a:lnSpc>
                  <a:spcPct val="90000"/>
                </a:lnSpc>
                <a:defRPr/>
              </a:pPr>
              <a:endParaRPr lang="en-US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006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re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626132" y="2300016"/>
            <a:ext cx="2467342" cy="64633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FFFF"/>
                </a:solidFill>
                <a:latin typeface="CiscoSansTT ExtraLight"/>
              </a:rPr>
              <a:t>Thank you.</a:t>
            </a: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black">
          <a:xfrm>
            <a:off x="6286242" y="2851181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black">
          <a:xfrm>
            <a:off x="6965595" y="2840183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black">
          <a:xfrm>
            <a:off x="5798085" y="2840183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0" name="Freeform 39"/>
          <p:cNvSpPr>
            <a:spLocks noEditPoints="1"/>
          </p:cNvSpPr>
          <p:nvPr userDrawn="1"/>
        </p:nvSpPr>
        <p:spPr bwMode="black">
          <a:xfrm>
            <a:off x="7425276" y="2840183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1" name="Freeform 40"/>
          <p:cNvSpPr>
            <a:spLocks/>
          </p:cNvSpPr>
          <p:nvPr userDrawn="1"/>
        </p:nvSpPr>
        <p:spPr bwMode="black">
          <a:xfrm>
            <a:off x="6553375" y="2840183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2" name="Freeform 41"/>
          <p:cNvSpPr>
            <a:spLocks/>
          </p:cNvSpPr>
          <p:nvPr userDrawn="1"/>
        </p:nvSpPr>
        <p:spPr bwMode="black">
          <a:xfrm>
            <a:off x="5566214" y="222501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black">
          <a:xfrm>
            <a:off x="5874021" y="2072756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4" name="Freeform 43"/>
          <p:cNvSpPr>
            <a:spLocks/>
          </p:cNvSpPr>
          <p:nvPr userDrawn="1"/>
        </p:nvSpPr>
        <p:spPr bwMode="black">
          <a:xfrm>
            <a:off x="6176411" y="1863400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5" name="Freeform 44"/>
          <p:cNvSpPr>
            <a:spLocks/>
          </p:cNvSpPr>
          <p:nvPr userDrawn="1"/>
        </p:nvSpPr>
        <p:spPr bwMode="black">
          <a:xfrm>
            <a:off x="6484221" y="2072752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black">
          <a:xfrm>
            <a:off x="6785247" y="2225013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black">
          <a:xfrm>
            <a:off x="7093061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black">
          <a:xfrm>
            <a:off x="7400873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9" name="Freeform 48"/>
          <p:cNvSpPr>
            <a:spLocks/>
          </p:cNvSpPr>
          <p:nvPr userDrawn="1"/>
        </p:nvSpPr>
        <p:spPr bwMode="black">
          <a:xfrm>
            <a:off x="7703258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50" name="Freeform 49"/>
          <p:cNvSpPr>
            <a:spLocks/>
          </p:cNvSpPr>
          <p:nvPr userDrawn="1"/>
        </p:nvSpPr>
        <p:spPr bwMode="black">
          <a:xfrm>
            <a:off x="8011068" y="2225013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524232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33" y="219873"/>
            <a:ext cx="8229203" cy="508291"/>
          </a:xfrm>
        </p:spPr>
        <p:txBody>
          <a:bodyPr anchor="t" anchorCtr="0"/>
          <a:lstStyle>
            <a:lvl1pPr algn="l">
              <a:defRPr sz="2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76204" y="591536"/>
            <a:ext cx="7335815" cy="354211"/>
          </a:xfr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54B948"/>
                </a:solidFill>
              </a:defRPr>
            </a:lvl1pPr>
            <a:lvl2pPr marL="285690" indent="0">
              <a:buFontTx/>
              <a:buNone/>
              <a:defRPr/>
            </a:lvl2pPr>
            <a:lvl3pPr marL="571380" indent="0">
              <a:buFontTx/>
              <a:buNone/>
              <a:defRPr/>
            </a:lvl3pPr>
            <a:lvl4pPr marL="857070" indent="0">
              <a:buFontTx/>
              <a:buNone/>
              <a:defRPr/>
            </a:lvl4pPr>
            <a:lvl5pPr marL="114276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1850" y="4880304"/>
            <a:ext cx="2133600" cy="194110"/>
          </a:xfrm>
          <a:prstGeom prst="rect">
            <a:avLst/>
          </a:prstGeom>
        </p:spPr>
        <p:txBody>
          <a:bodyPr lIns="57137" tIns="28570" rIns="57137" bIns="28570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defTabSz="280729">
              <a:defRPr/>
            </a:pPr>
            <a:fld id="{5D7C9A2E-A52D-481E-B797-E21FCCC8737F}" type="slidenum">
              <a:rPr lang="en-US" smtClean="0">
                <a:solidFill>
                  <a:prstClr val="white">
                    <a:lumMod val="65000"/>
                  </a:prstClr>
                </a:solidFill>
                <a:ea typeface="Arial Unicode MS" pitchFamily="34" charset="-128"/>
              </a:rPr>
              <a:pPr defTabSz="280729">
                <a:defRPr/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87789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33" y="219873"/>
            <a:ext cx="8229203" cy="508291"/>
          </a:xfrm>
        </p:spPr>
        <p:txBody>
          <a:bodyPr anchor="t" anchorCtr="0"/>
          <a:lstStyle>
            <a:lvl1pPr algn="l">
              <a:defRPr sz="2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1850" y="4880304"/>
            <a:ext cx="2133600" cy="194110"/>
          </a:xfrm>
          <a:prstGeom prst="rect">
            <a:avLst/>
          </a:prstGeom>
        </p:spPr>
        <p:txBody>
          <a:bodyPr lIns="57137" tIns="28570" rIns="57137" bIns="28570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defTabSz="280729">
              <a:defRPr/>
            </a:pPr>
            <a:fld id="{5D7C9A2E-A52D-481E-B797-E21FCCC8737F}" type="slidenum">
              <a:rPr lang="en-US" smtClean="0">
                <a:solidFill>
                  <a:prstClr val="white">
                    <a:lumMod val="65000"/>
                  </a:prstClr>
                </a:solidFill>
                <a:ea typeface="Arial Unicode MS" pitchFamily="34" charset="-128"/>
              </a:rPr>
              <a:pPr defTabSz="280729">
                <a:defRPr/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08691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0004" y="200025"/>
            <a:ext cx="7731125" cy="720000"/>
          </a:xfrm>
        </p:spPr>
        <p:txBody>
          <a:bodyPr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pc="-30"/>
            </a:lvl1pPr>
            <a:lvl2pPr marL="457105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1614488" y="4760943"/>
            <a:ext cx="2895600" cy="274637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/>
            </a:lvl1pPr>
          </a:lstStyle>
          <a:p>
            <a:pPr defTabSz="280729">
              <a:defRPr/>
            </a:pPr>
            <a:endParaRPr lang="en-US">
              <a:solidFill>
                <a:prstClr val="white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5"/>
          </p:nvPr>
        </p:nvSpPr>
        <p:spPr>
          <a:xfrm>
            <a:off x="900113" y="4760943"/>
            <a:ext cx="690562" cy="274637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/>
            </a:lvl1pPr>
          </a:lstStyle>
          <a:p>
            <a:pPr defTabSz="280729">
              <a:defRPr/>
            </a:pPr>
            <a:endParaRPr lang="en-US" dirty="0">
              <a:solidFill>
                <a:prstClr val="white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8612218" y="4803777"/>
            <a:ext cx="236537" cy="230188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/>
            </a:lvl1pPr>
          </a:lstStyle>
          <a:p>
            <a:pPr defTabSz="280729">
              <a:defRPr/>
            </a:pPr>
            <a:fld id="{73129CEE-9610-824A-9239-A6D4C0B1B7E9}" type="slidenum">
              <a:rPr lang="en-US" smtClean="0">
                <a:solidFill>
                  <a:prstClr val="white"/>
                </a:solidFill>
                <a:ea typeface="Arial Unicode MS" pitchFamily="34" charset="-128"/>
                <a:cs typeface="Arial Unicode MS" pitchFamily="34" charset="-128"/>
              </a:rPr>
              <a:pPr defTabSz="280729">
                <a:defRPr/>
              </a:pPr>
              <a:t>‹#›</a:t>
            </a:fld>
            <a:endParaRPr lang="en-US" dirty="0">
              <a:solidFill>
                <a:prstClr val="white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97105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4111" y="205980"/>
            <a:ext cx="8054143" cy="604402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22530" y="4767264"/>
            <a:ext cx="2133600" cy="273844"/>
          </a:xfrm>
          <a:prstGeom prst="rect">
            <a:avLst/>
          </a:prstGeom>
        </p:spPr>
        <p:txBody>
          <a:bodyPr lIns="57137" tIns="28570" rIns="57137" bIns="28570"/>
          <a:lstStyle>
            <a:lvl1pPr>
              <a:defRPr>
                <a:latin typeface="Arial"/>
                <a:cs typeface="Arial"/>
              </a:defRPr>
            </a:lvl1pPr>
          </a:lstStyle>
          <a:p>
            <a:pPr defTabSz="280729">
              <a:defRPr/>
            </a:pPr>
            <a:fld id="{5D7C9A2E-A52D-481E-B797-E21FCCC8737F}" type="slidenum">
              <a:rPr lang="en-US" smtClean="0">
                <a:solidFill>
                  <a:prstClr val="white"/>
                </a:solidFill>
                <a:ea typeface="Arial Unicode MS" pitchFamily="34" charset="-128"/>
              </a:rPr>
              <a:pPr defTabSz="280729">
                <a:defRPr/>
              </a:pPr>
              <a:t>‹#›</a:t>
            </a:fld>
            <a:endParaRPr lang="en-US">
              <a:solidFill>
                <a:prstClr val="white"/>
              </a:solidFill>
              <a:ea typeface="Arial Unicode MS" pitchFamily="34" charset="-128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7238" y="4777300"/>
            <a:ext cx="6572296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defTabSz="280729">
              <a:defRPr/>
            </a:pPr>
            <a:endParaRPr lang="en-US"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87753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33509" y="1219902"/>
            <a:ext cx="7722550" cy="3313998"/>
          </a:xfrm>
          <a:noFill/>
        </p:spPr>
        <p:txBody>
          <a:bodyPr lIns="107978" tIns="107978" rIns="107978"/>
          <a:lstStyle>
            <a:lvl1pPr marL="169828" indent="-1698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tabLst/>
              <a:defRPr sz="2000"/>
            </a:lvl1pPr>
            <a:lvl2pPr marL="339655" indent="-1698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800"/>
            </a:lvl2pPr>
            <a:lvl3pPr marL="517420" indent="-177762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600"/>
            </a:lvl3pPr>
            <a:lvl4pPr marL="687245" indent="-1698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400"/>
            </a:lvl4pPr>
            <a:lvl5pPr marL="857070" indent="-1698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04" y="133547"/>
            <a:ext cx="8229600" cy="857250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 sz="28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21"/>
          </p:nvPr>
        </p:nvSpPr>
        <p:spPr>
          <a:xfrm>
            <a:off x="1189038" y="4760928"/>
            <a:ext cx="2895600" cy="274637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/>
            </a:lvl1pPr>
          </a:lstStyle>
          <a:p>
            <a:pPr defTabSz="457105">
              <a:defRPr/>
            </a:pPr>
            <a:endParaRPr lang="en-US">
              <a:solidFill>
                <a:srgbClr val="191919">
                  <a:tint val="75000"/>
                </a:srgbClr>
              </a:solidFill>
              <a:cs typeface="Arial" pitchFamily="34" charset="0"/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22"/>
          </p:nvPr>
        </p:nvSpPr>
        <p:spPr>
          <a:xfrm>
            <a:off x="474663" y="4760928"/>
            <a:ext cx="690562" cy="274637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/>
            </a:lvl1pPr>
          </a:lstStyle>
          <a:p>
            <a:pPr defTabSz="457105">
              <a:defRPr/>
            </a:pPr>
            <a:endParaRPr lang="en-US" dirty="0">
              <a:solidFill>
                <a:srgbClr val="54B948"/>
              </a:solidFill>
              <a:cs typeface="Arial" pitchFamily="34" charset="0"/>
            </a:endParaRP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23"/>
          </p:nvPr>
        </p:nvSpPr>
        <p:spPr>
          <a:xfrm>
            <a:off x="8612203" y="4803777"/>
            <a:ext cx="236537" cy="230188"/>
          </a:xfrm>
          <a:prstGeom prst="rect">
            <a:avLst/>
          </a:prstGeom>
        </p:spPr>
        <p:txBody>
          <a:bodyPr lIns="91420" tIns="45710" rIns="91420" bIns="45710"/>
          <a:lstStyle>
            <a:lvl1pPr>
              <a:defRPr/>
            </a:lvl1pPr>
          </a:lstStyle>
          <a:p>
            <a:pPr defTabSz="457105">
              <a:defRPr/>
            </a:pPr>
            <a:fld id="{405BF9E5-F279-4776-B93C-4026C0B98E16}" type="slidenum">
              <a:rPr lang="en-US" smtClean="0">
                <a:solidFill>
                  <a:srgbClr val="54B948"/>
                </a:solidFill>
                <a:cs typeface="Arial" pitchFamily="34" charset="0"/>
              </a:rPr>
              <a:pPr defTabSz="457105">
                <a:defRPr/>
              </a:pPr>
              <a:t>‹#›</a:t>
            </a:fld>
            <a:endParaRPr lang="en-US" dirty="0">
              <a:solidFill>
                <a:srgbClr val="54B94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4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0"/>
            <a:ext cx="4968153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4186" y="1160771"/>
            <a:ext cx="3908425" cy="22007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00"/>
              </a:lnSpc>
              <a:buNone/>
              <a:defRPr sz="3200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186" y="3416242"/>
            <a:ext cx="3908425" cy="7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buNone/>
              <a:defRPr sz="1800" spc="-3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65971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2_Blank">
    <p:bg bwMode="ltGray"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2656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267496"/>
            <a:ext cx="7200800" cy="583574"/>
          </a:xfrm>
          <a:prstGeom prst="rect">
            <a:avLst/>
          </a:prstGeom>
        </p:spPr>
        <p:txBody>
          <a:bodyPr/>
          <a:lstStyle>
            <a:lvl1pPr algn="l">
              <a:defRPr sz="3600" b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defRPr>
            </a:lvl1pPr>
          </a:lstStyle>
          <a:p>
            <a:r>
              <a:rPr lang="id-ID" dirty="0"/>
              <a:t>Title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95542" y="771550"/>
            <a:ext cx="7200799" cy="2160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2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 Thin" pitchFamily="2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id-ID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00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04" y="219869"/>
            <a:ext cx="8229203" cy="508291"/>
          </a:xfrm>
        </p:spPr>
        <p:txBody>
          <a:bodyPr anchor="t" anchorCtr="0"/>
          <a:lstStyle>
            <a:lvl1pPr algn="l">
              <a:defRPr sz="2000" b="1" cap="none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03099" y="546525"/>
            <a:ext cx="7335815" cy="354211"/>
          </a:xfr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54B948"/>
                </a:solidFill>
              </a:defRPr>
            </a:lvl1pPr>
            <a:lvl2pPr marL="285750" indent="0">
              <a:buFontTx/>
              <a:buNone/>
              <a:defRPr/>
            </a:lvl2pPr>
            <a:lvl3pPr marL="571500" indent="0">
              <a:buFontTx/>
              <a:buNone/>
              <a:defRPr/>
            </a:lvl3pPr>
            <a:lvl4pPr marL="857250" indent="0">
              <a:buFontTx/>
              <a:buNone/>
              <a:defRPr/>
            </a:lvl4pPr>
            <a:lvl5pPr marL="1143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63682" y="4858442"/>
            <a:ext cx="608818" cy="23018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CA6D67D9-5FC6-4C02-BC6C-7A137A7C444C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246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04" y="219869"/>
            <a:ext cx="8229203" cy="508291"/>
          </a:xfrm>
        </p:spPr>
        <p:txBody>
          <a:bodyPr anchor="t" anchorCtr="0"/>
          <a:lstStyle>
            <a:lvl1pPr algn="l">
              <a:defRPr sz="2000" cap="none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63682" y="4858442"/>
            <a:ext cx="608818" cy="230188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F65FCDB-D719-CD45-85FF-DF59679126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08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4663" y="4760914"/>
            <a:ext cx="690562" cy="274637"/>
          </a:xfrm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9038" y="4760914"/>
            <a:ext cx="2895600" cy="274637"/>
          </a:xfrm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40" tIns="45720" rIns="91440" bIns="45720"/>
          <a:lstStyle/>
          <a:p>
            <a:pPr>
              <a:defRPr/>
            </a:pPr>
            <a:fld id="{DC649ECC-1EAF-4393-BBFF-C99AE08D39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5997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- subhead -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96" y="133547"/>
            <a:ext cx="8229600" cy="65138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2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41600" y="1219902"/>
            <a:ext cx="7722550" cy="3313998"/>
          </a:xfrm>
          <a:noFill/>
        </p:spPr>
        <p:txBody>
          <a:bodyPr lIns="108000" tIns="108000" rIns="108000"/>
          <a:lstStyle>
            <a:lvl1pPr marL="169863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tabLst/>
              <a:defRPr sz="2000"/>
            </a:lvl1pPr>
            <a:lvl2pPr marL="339725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800"/>
            </a:lvl2pPr>
            <a:lvl3pPr marL="517525" indent="-177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600"/>
            </a:lvl3pPr>
            <a:lvl4pPr marL="687388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400"/>
            </a:lvl4pPr>
            <a:lvl5pPr marL="857250" indent="-16986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82502" y="533946"/>
            <a:ext cx="7755190" cy="566737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54B948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5"/>
          </p:nvPr>
        </p:nvSpPr>
        <p:spPr>
          <a:xfrm>
            <a:off x="1190625" y="4760914"/>
            <a:ext cx="2895600" cy="274637"/>
          </a:xfrm>
          <a:prstGeom prst="rect">
            <a:avLst/>
          </a:prstGeom>
        </p:spPr>
        <p:txBody>
          <a:bodyPr lIns="91440" tIns="45720" rIns="91440" bIns="45720"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6"/>
          </p:nvPr>
        </p:nvSpPr>
        <p:spPr>
          <a:xfrm>
            <a:off x="476251" y="4760914"/>
            <a:ext cx="690563" cy="274637"/>
          </a:xfrm>
          <a:prstGeom prst="rect">
            <a:avLst/>
          </a:prstGeom>
        </p:spPr>
        <p:txBody>
          <a:bodyPr lIns="91440" tIns="45720" rIns="91440" bIns="45720"/>
          <a:lstStyle>
            <a:lvl1pPr defTabSz="91440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27"/>
          </p:nvPr>
        </p:nvSpPr>
        <p:spPr/>
        <p:txBody>
          <a:bodyPr lIns="91440" tIns="45720" rIns="91440" bIns="45720"/>
          <a:lstStyle>
            <a:lvl1pPr defTabSz="914400">
              <a:defRPr/>
            </a:lvl1pPr>
          </a:lstStyle>
          <a:p>
            <a:pPr>
              <a:defRPr/>
            </a:pPr>
            <a:fld id="{11D707EE-0B6C-48BB-B5D5-4F250B753A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9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05" y="219869"/>
            <a:ext cx="8229203" cy="508291"/>
          </a:xfrm>
        </p:spPr>
        <p:txBody>
          <a:bodyPr anchor="t" anchorCtr="0"/>
          <a:lstStyle>
            <a:lvl1pPr algn="l">
              <a:defRPr sz="2000" b="1" cap="none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03099" y="546526"/>
            <a:ext cx="7335815" cy="354211"/>
          </a:xfr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006600"/>
                </a:solidFill>
              </a:defRPr>
            </a:lvl1pPr>
            <a:lvl2pPr marL="285750" indent="0">
              <a:buFontTx/>
              <a:buNone/>
              <a:defRPr/>
            </a:lvl2pPr>
            <a:lvl3pPr marL="571500" indent="0">
              <a:buFontTx/>
              <a:buNone/>
              <a:defRPr/>
            </a:lvl3pPr>
            <a:lvl4pPr marL="857250" indent="0">
              <a:buFontTx/>
              <a:buNone/>
              <a:defRPr/>
            </a:lvl4pPr>
            <a:lvl5pPr marL="1143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1850" y="4880304"/>
            <a:ext cx="2133600" cy="194110"/>
          </a:xfrm>
          <a:prstGeom prst="rect">
            <a:avLst/>
          </a:prstGeom>
        </p:spPr>
        <p:txBody>
          <a:bodyPr lIns="57150" tIns="28575" rIns="57150" bIns="28575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159E189-966A-48A6-84F9-8901A72BE2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622715" y="1092960"/>
            <a:ext cx="7342188" cy="303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7542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9038" y="476091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4663" y="206375"/>
            <a:ext cx="8393112" cy="60325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74663" y="628923"/>
            <a:ext cx="7918702" cy="566737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7F7F7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64588" y="4790485"/>
            <a:ext cx="225302" cy="225302"/>
          </a:xfrm>
          <a:prstGeom prst="rect">
            <a:avLst/>
          </a:prstGeom>
          <a:solidFill>
            <a:srgbClr val="4FAC43"/>
          </a:solidFill>
        </p:spPr>
        <p:txBody>
          <a:bodyPr vert="horz" lIns="0" tIns="0" rIns="0" bIns="0" rtlCol="0" anchor="ctr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DCB2BA-4BCB-CF43-ABD4-1009447527E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863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9688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4187" y="930591"/>
            <a:ext cx="4171102" cy="24308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cap="all" spc="-100" baseline="0">
                <a:solidFill>
                  <a:schemeClr val="bg1"/>
                </a:solidFill>
                <a:latin typeface="+mj-lt"/>
                <a:cs typeface="NCR New Marker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186" y="3416225"/>
            <a:ext cx="3908425" cy="7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buNone/>
              <a:defRPr sz="1800" spc="-3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7569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"/>
            <a:ext cx="91440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36576" y="704007"/>
            <a:ext cx="6264981" cy="321253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5800"/>
              </a:lnSpc>
              <a:buNone/>
              <a:defRPr sz="4800" cap="all" spc="-100" baseline="0">
                <a:solidFill>
                  <a:schemeClr val="bg1"/>
                </a:solidFill>
                <a:latin typeface="+mj-lt"/>
                <a:cs typeface="NCR New Marker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64337" y="3795722"/>
            <a:ext cx="5882702" cy="7635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50"/>
              </a:lnSpc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00E1F26-FA17-480C-9A15-C4EBD4C20E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96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50" Type="http://schemas.openxmlformats.org/officeDocument/2006/relationships/slideLayout" Target="../slideLayouts/slideLayout78.xml"/><Relationship Id="rId55" Type="http://schemas.openxmlformats.org/officeDocument/2006/relationships/slideLayout" Target="../slideLayouts/slideLayout83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69.xml"/><Relationship Id="rId54" Type="http://schemas.openxmlformats.org/officeDocument/2006/relationships/slideLayout" Target="../slideLayouts/slideLayout8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3" Type="http://schemas.openxmlformats.org/officeDocument/2006/relationships/slideLayout" Target="../slideLayouts/slideLayout81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57" Type="http://schemas.openxmlformats.org/officeDocument/2006/relationships/theme" Target="../theme/theme5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56" Type="http://schemas.openxmlformats.org/officeDocument/2006/relationships/slideLayout" Target="../slideLayouts/slideLayout84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3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33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32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21.xml"/><Relationship Id="rId3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549" y="168275"/>
            <a:ext cx="822920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b" anchorCtr="0" compatLnSpc="1">
            <a:prstTxWarp prst="textNoShape">
              <a:avLst/>
            </a:prstTxWarp>
          </a:bodyPr>
          <a:lstStyle/>
          <a:p>
            <a:pPr lvl="0" algn="l" defTabSz="816571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599" y="1057672"/>
            <a:ext cx="8229203" cy="3394274"/>
          </a:xfrm>
          <a:prstGeom prst="rect">
            <a:avLst/>
          </a:prstGeom>
        </p:spPr>
        <p:txBody>
          <a:bodyPr vert="horz" lIns="57150" tIns="28575" rIns="57150" bIns="2857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3" descr="GreenRibbon2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437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0" y="4918874"/>
            <a:ext cx="780852" cy="9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7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</p:sldLayoutIdLst>
  <p:hf hdr="0" ftr="0" dt="0"/>
  <p:txStyles>
    <p:titleStyle>
      <a:lvl1pPr algn="ctr" defTabSz="571500" rtl="0" eaLnBrk="1" latinLnBrk="0" hangingPunct="1">
        <a:spcBef>
          <a:spcPct val="0"/>
        </a:spcBef>
        <a:buNone/>
        <a:defRPr lang="en-US" sz="2800" b="1" kern="1200" cap="all" baseline="0" dirty="0" smtClean="0">
          <a:solidFill>
            <a:schemeClr val="tx1"/>
          </a:solidFill>
          <a:effectLst>
            <a:outerShdw blurRad="38100" dist="38100" dir="2700000" algn="tl">
              <a:schemeClr val="tx1">
                <a:alpha val="43000"/>
              </a:scheme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214313" indent="-214313" algn="l" defTabSz="571500" rtl="0" eaLnBrk="1" latinLnBrk="0" hangingPunct="1">
        <a:spcBef>
          <a:spcPct val="20000"/>
        </a:spcBef>
        <a:buClr>
          <a:srgbClr val="54B948"/>
        </a:buClr>
        <a:buFont typeface="Wingdings" pitchFamily="2" charset="2"/>
        <a:buChar char="§"/>
        <a:defRPr sz="1800" b="1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64344" indent="-178594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500" b="1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300" b="1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100" b="1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000" b="1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549" y="168275"/>
            <a:ext cx="822920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b" anchorCtr="0" compatLnSpc="1">
            <a:prstTxWarp prst="textNoShape">
              <a:avLst/>
            </a:prstTxWarp>
          </a:bodyPr>
          <a:lstStyle/>
          <a:p>
            <a:pPr lvl="0" algn="l" defTabSz="816571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599" y="1057672"/>
            <a:ext cx="8229203" cy="3394274"/>
          </a:xfrm>
          <a:prstGeom prst="rect">
            <a:avLst/>
          </a:prstGeom>
        </p:spPr>
        <p:txBody>
          <a:bodyPr vert="horz" lIns="57150" tIns="28575" rIns="57150" bIns="2857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3" descr="GreenRibbon2.PN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437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0" y="4918874"/>
            <a:ext cx="780852" cy="9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4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</p:sldLayoutIdLst>
  <p:hf hdr="0" ftr="0" dt="0"/>
  <p:txStyles>
    <p:titleStyle>
      <a:lvl1pPr algn="ctr" defTabSz="571500" rtl="0" eaLnBrk="1" latinLnBrk="0" hangingPunct="1">
        <a:spcBef>
          <a:spcPct val="0"/>
        </a:spcBef>
        <a:buNone/>
        <a:defRPr lang="en-US" sz="2800" b="1" kern="1200" cap="all" baseline="0" dirty="0" smtClean="0">
          <a:solidFill>
            <a:schemeClr val="tx1"/>
          </a:solidFill>
          <a:effectLst>
            <a:outerShdw blurRad="38100" dist="38100" dir="2700000" algn="tl">
              <a:schemeClr val="tx1">
                <a:alpha val="43000"/>
              </a:scheme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214313" indent="-214313" algn="l" defTabSz="571500" rtl="0" eaLnBrk="1" latinLnBrk="0" hangingPunct="1">
        <a:spcBef>
          <a:spcPct val="20000"/>
        </a:spcBef>
        <a:buClr>
          <a:srgbClr val="54B948"/>
        </a:buClr>
        <a:buFont typeface="Wingdings" pitchFamily="2" charset="2"/>
        <a:buChar char="§"/>
        <a:defRPr sz="1800" b="1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64344" indent="-178594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500" b="1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300" b="1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100" b="1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000" b="1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4663" y="206375"/>
            <a:ext cx="839311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4663" y="1200151"/>
            <a:ext cx="83693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TextBox 9"/>
          <p:cNvSpPr txBox="1">
            <a:spLocks noChangeArrowheads="1"/>
          </p:cNvSpPr>
          <p:nvPr/>
        </p:nvSpPr>
        <p:spPr bwMode="auto">
          <a:xfrm>
            <a:off x="614363" y="4767264"/>
            <a:ext cx="6108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7713" y="4768851"/>
            <a:ext cx="6572250" cy="1238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1" name="fc" descr="Company Confidential"/>
          <p:cNvSpPr txBox="1">
            <a:spLocks noChangeArrowheads="1"/>
          </p:cNvSpPr>
          <p:nvPr/>
        </p:nvSpPr>
        <p:spPr bwMode="auto">
          <a:xfrm>
            <a:off x="650876" y="4867281"/>
            <a:ext cx="8505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 dirty="0">
                <a:solidFill>
                  <a:srgbClr val="44A436"/>
                </a:solidFill>
                <a:latin typeface="Arial" pitchFamily="34" charset="0"/>
              </a:rPr>
              <a:t>NCR Confidential</a:t>
            </a:r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64588" y="4790485"/>
            <a:ext cx="225302" cy="225302"/>
          </a:xfrm>
          <a:prstGeom prst="rect">
            <a:avLst/>
          </a:prstGeom>
          <a:solidFill>
            <a:srgbClr val="4FAC43"/>
          </a:solidFill>
        </p:spPr>
        <p:txBody>
          <a:bodyPr vert="horz" lIns="0" tIns="0" rIns="0" bIns="0" rtlCol="0" anchor="ctr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DCB2BA-4BCB-CF43-ABD4-1009447527EC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3" descr="GreenRibbon2.PNG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524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68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  <p:sldLayoutId id="2147484311" r:id="rId13"/>
    <p:sldLayoutId id="2147484312" r:id="rId14"/>
    <p:sldLayoutId id="2147484313" r:id="rId15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7F7F7F"/>
          </a:solidFill>
          <a:latin typeface="Arial"/>
          <a:ea typeface="+mj-ea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7F7F7F"/>
          </a:solidFill>
          <a:latin typeface="Arial" pitchFamily="34" charset="0"/>
          <a:cs typeface="Arial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7F7F7F"/>
          </a:solidFill>
          <a:latin typeface="Arial" pitchFamily="34" charset="0"/>
          <a:cs typeface="Arial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7F7F7F"/>
          </a:solidFill>
          <a:latin typeface="Arial" pitchFamily="34" charset="0"/>
          <a:cs typeface="Arial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7F7F7F"/>
          </a:solidFill>
          <a:latin typeface="Arial" pitchFamily="34" charset="0"/>
          <a:cs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7F7F7F"/>
          </a:solidFill>
          <a:latin typeface="Arial" pitchFamily="34" charset="0"/>
          <a:cs typeface="Arial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7F7F7F"/>
          </a:solidFill>
          <a:latin typeface="Arial" pitchFamily="34" charset="0"/>
          <a:cs typeface="Arial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7F7F7F"/>
          </a:solidFill>
          <a:latin typeface="Arial" pitchFamily="34" charset="0"/>
          <a:cs typeface="Arial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7F7F7F"/>
          </a:solidFill>
          <a:latin typeface="Arial" pitchFamily="34" charset="0"/>
          <a:cs typeface="Arial" pitchFamily="34" charset="0"/>
        </a:defRPr>
      </a:lvl9pPr>
    </p:titleStyle>
    <p:bodyStyle>
      <a:lvl1pPr algn="l" defTabSz="457200" rtl="0" fontAlgn="base">
        <a:spcBef>
          <a:spcPct val="20000"/>
        </a:spcBef>
        <a:spcAft>
          <a:spcPct val="0"/>
        </a:spcAft>
        <a:buFont typeface="Arial" pitchFamily="34" charset="0"/>
        <a:defRPr sz="1600" kern="1200">
          <a:solidFill>
            <a:srgbClr val="7F7F7F"/>
          </a:solidFill>
          <a:latin typeface="Arial"/>
          <a:ea typeface="+mn-ea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Clr>
          <a:srgbClr val="77B732"/>
        </a:buClr>
        <a:buFont typeface="Arial" pitchFamily="34" charset="0"/>
        <a:buChar char="•"/>
        <a:defRPr sz="1600" kern="1200">
          <a:solidFill>
            <a:srgbClr val="7F7F7F"/>
          </a:solidFill>
          <a:latin typeface="Arial"/>
          <a:ea typeface="+mn-ea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Clr>
          <a:srgbClr val="77B732"/>
        </a:buClr>
        <a:buFont typeface="Arial" pitchFamily="34" charset="0"/>
        <a:buChar char="•"/>
        <a:defRPr sz="1600" kern="1200">
          <a:solidFill>
            <a:srgbClr val="7F7F7F"/>
          </a:solidFill>
          <a:latin typeface="Arial"/>
          <a:ea typeface="+mn-ea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Arial"/>
          <a:ea typeface="+mn-ea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rgbClr val="7F7F7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08" y="219869"/>
            <a:ext cx="8229203" cy="50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lvl="0" algn="l" defTabSz="816571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676" y="1057672"/>
            <a:ext cx="8229203" cy="3394274"/>
          </a:xfrm>
          <a:prstGeom prst="rect">
            <a:avLst/>
          </a:prstGeom>
        </p:spPr>
        <p:txBody>
          <a:bodyPr vert="horz" lIns="57150" tIns="28575" rIns="57150" bIns="2857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3" descr="GreenRibbon2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437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9" y="4918874"/>
            <a:ext cx="780852" cy="9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51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</p:sldLayoutIdLst>
  <p:hf hdr="0" ftr="0" dt="0"/>
  <p:txStyles>
    <p:titleStyle>
      <a:lvl1pPr algn="ctr" defTabSz="571500" rtl="0" eaLnBrk="1" latinLnBrk="0" hangingPunct="1">
        <a:lnSpc>
          <a:spcPct val="100000"/>
        </a:lnSpc>
        <a:spcBef>
          <a:spcPct val="0"/>
        </a:spcBef>
        <a:buNone/>
        <a:defRPr lang="en-US" sz="2000" b="1" kern="1200" cap="none" baseline="0" dirty="0" smtClean="0">
          <a:solidFill>
            <a:schemeClr val="tx1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214313" indent="-214313" algn="l" defTabSz="571500" rtl="0" eaLnBrk="1" latinLnBrk="0" hangingPunct="1">
        <a:spcBef>
          <a:spcPct val="20000"/>
        </a:spcBef>
        <a:buClr>
          <a:srgbClr val="54B948"/>
        </a:buClr>
        <a:buFont typeface="Wingdings" pitchFamily="2" charset="2"/>
        <a:buChar char="§"/>
        <a:defRPr sz="1800" b="1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64344" indent="-178594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500" b="1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300" b="1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100" b="1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000" b="1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260620" y="341158"/>
            <a:ext cx="8659368" cy="73152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808071" y="4742138"/>
            <a:ext cx="767580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231F20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658812" y="4739060"/>
            <a:ext cx="222559" cy="1583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231F20"/>
                </a:solidFill>
                <a:latin typeface="CiscoSansTT Light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dirty="0">
              <a:solidFill>
                <a:srgbClr val="231F20"/>
              </a:solidFill>
              <a:latin typeface="CiscoSansTT Ligh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9" y="4743438"/>
            <a:ext cx="3420515" cy="1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231F20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01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  <p:sldLayoutId id="2147484588" r:id="rId12"/>
    <p:sldLayoutId id="2147484589" r:id="rId13"/>
    <p:sldLayoutId id="2147484590" r:id="rId14"/>
    <p:sldLayoutId id="2147484591" r:id="rId15"/>
    <p:sldLayoutId id="2147484592" r:id="rId16"/>
    <p:sldLayoutId id="2147484593" r:id="rId17"/>
    <p:sldLayoutId id="2147484594" r:id="rId18"/>
    <p:sldLayoutId id="2147484595" r:id="rId19"/>
    <p:sldLayoutId id="2147484596" r:id="rId20"/>
    <p:sldLayoutId id="2147484597" r:id="rId21"/>
    <p:sldLayoutId id="2147484598" r:id="rId22"/>
    <p:sldLayoutId id="2147484599" r:id="rId23"/>
    <p:sldLayoutId id="2147484600" r:id="rId24"/>
    <p:sldLayoutId id="2147484601" r:id="rId25"/>
    <p:sldLayoutId id="2147484602" r:id="rId26"/>
    <p:sldLayoutId id="2147484603" r:id="rId27"/>
    <p:sldLayoutId id="2147484604" r:id="rId28"/>
    <p:sldLayoutId id="2147484605" r:id="rId29"/>
    <p:sldLayoutId id="2147484606" r:id="rId30"/>
    <p:sldLayoutId id="2147484607" r:id="rId31"/>
    <p:sldLayoutId id="2147484608" r:id="rId32"/>
    <p:sldLayoutId id="2147484609" r:id="rId33"/>
    <p:sldLayoutId id="2147484610" r:id="rId34"/>
    <p:sldLayoutId id="2147484611" r:id="rId35"/>
    <p:sldLayoutId id="2147484612" r:id="rId36"/>
    <p:sldLayoutId id="2147484613" r:id="rId37"/>
    <p:sldLayoutId id="2147484614" r:id="rId38"/>
    <p:sldLayoutId id="2147484615" r:id="rId39"/>
    <p:sldLayoutId id="2147484616" r:id="rId40"/>
    <p:sldLayoutId id="2147484617" r:id="rId41"/>
    <p:sldLayoutId id="2147484618" r:id="rId42"/>
    <p:sldLayoutId id="2147484619" r:id="rId43"/>
    <p:sldLayoutId id="2147484620" r:id="rId44"/>
    <p:sldLayoutId id="2147484621" r:id="rId45"/>
    <p:sldLayoutId id="2147484622" r:id="rId46"/>
    <p:sldLayoutId id="2147484623" r:id="rId47"/>
    <p:sldLayoutId id="2147484624" r:id="rId48"/>
    <p:sldLayoutId id="2147484625" r:id="rId49"/>
    <p:sldLayoutId id="2147484626" r:id="rId50"/>
    <p:sldLayoutId id="2147484627" r:id="rId51"/>
    <p:sldLayoutId id="2147484628" r:id="rId52"/>
    <p:sldLayoutId id="2147484629" r:id="rId53"/>
    <p:sldLayoutId id="2147484630" r:id="rId54"/>
    <p:sldLayoutId id="2147484631" r:id="rId55"/>
    <p:sldLayoutId id="2147484632" r:id="rId56"/>
  </p:sldLayoutIdLst>
  <p:transition spd="slow">
    <p:wipe/>
  </p:transition>
  <p:hf hdr="0" ftr="0" dt="0"/>
  <p:txStyles>
    <p:titleStyle>
      <a:lvl1pPr algn="l" defTabSz="685777" rtl="0" eaLnBrk="1" latinLnBrk="0" hangingPunct="1">
        <a:lnSpc>
          <a:spcPct val="80000"/>
        </a:lnSpc>
        <a:spcBef>
          <a:spcPct val="0"/>
        </a:spcBef>
        <a:buNone/>
        <a:defRPr lang="en-US" sz="25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171445" indent="-171445" algn="l" defTabSz="685777" rtl="0" eaLnBrk="1" latinLnBrk="0" hangingPunct="1">
        <a:lnSpc>
          <a:spcPct val="95000"/>
        </a:lnSpc>
        <a:spcBef>
          <a:spcPts val="108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359940" indent="-215964" algn="l" defTabSz="685777" rtl="0" eaLnBrk="1" latinLnBrk="0" hangingPunct="1">
        <a:lnSpc>
          <a:spcPct val="95000"/>
        </a:lnSpc>
        <a:spcBef>
          <a:spcPts val="600"/>
        </a:spcBef>
        <a:buClr>
          <a:schemeClr val="tx2"/>
        </a:buClr>
        <a:buFont typeface="Arial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431928" indent="-171422" algn="l" defTabSz="685777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503916" indent="-171422" algn="l" defTabSz="685777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575904" indent="-171422" algn="l" defTabSz="685777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553" y="168275"/>
            <a:ext cx="822920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4" tIns="40809" rIns="81624" bIns="40809" numCol="1" anchor="b" anchorCtr="0" compatLnSpc="1">
            <a:prstTxWarp prst="textNoShape">
              <a:avLst/>
            </a:prstTxWarp>
          </a:bodyPr>
          <a:lstStyle/>
          <a:p>
            <a:pPr lvl="0" algn="l" defTabSz="816401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603" y="1057672"/>
            <a:ext cx="8229203" cy="3394274"/>
          </a:xfrm>
          <a:prstGeom prst="rect">
            <a:avLst/>
          </a:prstGeom>
        </p:spPr>
        <p:txBody>
          <a:bodyPr vert="horz" lIns="57137" tIns="28570" rIns="57137" bIns="2857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3" descr="GreenRibbon2.PN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437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310" y="4918879"/>
            <a:ext cx="780852" cy="9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19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689" r:id="rId2"/>
    <p:sldLayoutId id="2147484690" r:id="rId3"/>
    <p:sldLayoutId id="2147484691" r:id="rId4"/>
    <p:sldLayoutId id="2147484692" r:id="rId5"/>
    <p:sldLayoutId id="2147484695" r:id="rId6"/>
    <p:sldLayoutId id="2147484696" r:id="rId7"/>
  </p:sldLayoutIdLst>
  <p:hf hdr="0" ftr="0" dt="0"/>
  <p:txStyles>
    <p:titleStyle>
      <a:lvl1pPr algn="ctr" defTabSz="571380" rtl="0" eaLnBrk="1" latinLnBrk="0" hangingPunct="1">
        <a:spcBef>
          <a:spcPct val="0"/>
        </a:spcBef>
        <a:buNone/>
        <a:defRPr lang="en-US" sz="2800" b="1" kern="1200" cap="all" baseline="0" dirty="0" smtClean="0">
          <a:solidFill>
            <a:schemeClr val="tx1"/>
          </a:solidFill>
          <a:effectLst>
            <a:outerShdw blurRad="38100" dist="38100" dir="2700000" algn="tl">
              <a:schemeClr val="tx1">
                <a:alpha val="43000"/>
              </a:scheme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214268" indent="-214268" algn="l" defTabSz="571380" rtl="0" eaLnBrk="1" latinLnBrk="0" hangingPunct="1">
        <a:spcBef>
          <a:spcPct val="20000"/>
        </a:spcBef>
        <a:buClr>
          <a:srgbClr val="54B948"/>
        </a:buClr>
        <a:buFont typeface="Wingdings" pitchFamily="2" charset="2"/>
        <a:buChar char="§"/>
        <a:defRPr sz="1800" b="1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64247" indent="-178557" algn="l" defTabSz="57138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500" b="1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714225" indent="-142845" algn="l" defTabSz="57138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300" b="1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999916" indent="-142845" algn="l" defTabSz="57138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100" b="1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285605" indent="-142845" algn="l" defTabSz="57138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000" b="1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571295" indent="-142845" algn="l" defTabSz="57138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56987" indent="-142845" algn="l" defTabSz="57138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42676" indent="-142845" algn="l" defTabSz="57138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28370" indent="-142845" algn="l" defTabSz="57138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38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5690" algn="l" defTabSz="57138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1380" algn="l" defTabSz="57138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57070" algn="l" defTabSz="57138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760" algn="l" defTabSz="57138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28451" algn="l" defTabSz="57138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14141" algn="l" defTabSz="57138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99830" algn="l" defTabSz="57138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522" algn="l" defTabSz="57138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2265" y="240777"/>
            <a:ext cx="8229203" cy="37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lvl="0" algn="l" defTabSz="816571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265" y="797656"/>
            <a:ext cx="8229203" cy="3394274"/>
          </a:xfrm>
          <a:prstGeom prst="rect">
            <a:avLst/>
          </a:prstGeom>
        </p:spPr>
        <p:txBody>
          <a:bodyPr vert="horz" lIns="57150" tIns="28575" rIns="57150" bIns="2857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3" descr="GreenRibbon2.PNG"/>
          <p:cNvPicPr>
            <a:picLocks noChangeAspect="1"/>
          </p:cNvPicPr>
          <p:nvPr/>
        </p:nvPicPr>
        <p:blipFill rotWithShape="1"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334" y="0"/>
            <a:ext cx="2437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9" y="4918874"/>
            <a:ext cx="780852" cy="9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63682" y="4858442"/>
            <a:ext cx="608818" cy="230188"/>
          </a:xfrm>
          <a:prstGeom prst="rect">
            <a:avLst/>
          </a:prstGeom>
        </p:spPr>
        <p:txBody>
          <a:bodyPr lIns="57150" tIns="28575" rIns="57150" bIns="28575"/>
          <a:lstStyle>
            <a:lvl1pPr algn="ctr">
              <a:defRPr sz="9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F65FCDB-D719-CD45-85FF-DF59679126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06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8" r:id="rId1"/>
    <p:sldLayoutId id="2147485459" r:id="rId2"/>
    <p:sldLayoutId id="2147485461" r:id="rId3"/>
    <p:sldLayoutId id="2147485464" r:id="rId4"/>
    <p:sldLayoutId id="2147485466" r:id="rId5"/>
    <p:sldLayoutId id="2147485470" r:id="rId6"/>
    <p:sldLayoutId id="2147485091" r:id="rId7"/>
    <p:sldLayoutId id="2147485092" r:id="rId8"/>
    <p:sldLayoutId id="2147485093" r:id="rId9"/>
    <p:sldLayoutId id="2147485095" r:id="rId10"/>
    <p:sldLayoutId id="2147485097" r:id="rId11"/>
    <p:sldLayoutId id="2147485098" r:id="rId12"/>
    <p:sldLayoutId id="2147485099" r:id="rId13"/>
    <p:sldLayoutId id="2147485100" r:id="rId14"/>
    <p:sldLayoutId id="2147485101" r:id="rId15"/>
    <p:sldLayoutId id="2147485102" r:id="rId16"/>
    <p:sldLayoutId id="2147485103" r:id="rId17"/>
    <p:sldLayoutId id="2147485104" r:id="rId18"/>
    <p:sldLayoutId id="2147485105" r:id="rId19"/>
    <p:sldLayoutId id="2147485106" r:id="rId20"/>
    <p:sldLayoutId id="2147485107" r:id="rId21"/>
    <p:sldLayoutId id="2147485108" r:id="rId22"/>
    <p:sldLayoutId id="2147485109" r:id="rId23"/>
    <p:sldLayoutId id="2147485110" r:id="rId24"/>
    <p:sldLayoutId id="2147485111" r:id="rId25"/>
    <p:sldLayoutId id="2147485116" r:id="rId26"/>
    <p:sldLayoutId id="2147485452" r:id="rId27"/>
    <p:sldLayoutId id="2147485456" r:id="rId28"/>
    <p:sldLayoutId id="2147485486" r:id="rId29"/>
    <p:sldLayoutId id="2147485497" r:id="rId30"/>
    <p:sldLayoutId id="2147485513" r:id="rId31"/>
    <p:sldLayoutId id="2147485516" r:id="rId32"/>
  </p:sldLayoutIdLst>
  <p:hf hdr="0" ftr="0" dt="0"/>
  <p:txStyles>
    <p:titleStyle>
      <a:lvl1pPr algn="ctr" defTabSz="571500" rtl="0" eaLnBrk="1" latinLnBrk="0" hangingPunct="1">
        <a:spcBef>
          <a:spcPct val="0"/>
        </a:spcBef>
        <a:buNone/>
        <a:defRPr lang="en-US" sz="2000" b="1" kern="1200" cap="none" baseline="0" dirty="0" smtClean="0">
          <a:solidFill>
            <a:schemeClr val="tx1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214313" indent="-214313" algn="l" defTabSz="571500" rtl="0" eaLnBrk="1" latinLnBrk="0" hangingPunct="1">
        <a:spcBef>
          <a:spcPct val="20000"/>
        </a:spcBef>
        <a:buClr>
          <a:srgbClr val="54B948"/>
        </a:buClr>
        <a:buFont typeface="Wingdings" pitchFamily="2" charset="2"/>
        <a:buChar char="§"/>
        <a:defRPr sz="1800" b="1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64344" indent="-178594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500" b="1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300" b="1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100" b="1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spcBef>
          <a:spcPct val="20000"/>
        </a:spcBef>
        <a:buClr>
          <a:srgbClr val="54B948"/>
        </a:buClr>
        <a:buFont typeface="Arial" pitchFamily="34" charset="0"/>
        <a:buChar char="•"/>
        <a:defRPr sz="1000" b="1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pn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61.jpeg"/><Relationship Id="rId4" Type="http://schemas.openxmlformats.org/officeDocument/2006/relationships/hyperlink" Target="http://ugenius.com/company/video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2.jp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4163" y="0"/>
            <a:ext cx="6319837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4" descr="GreenandRibb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18" y="0"/>
            <a:ext cx="497046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13"/>
          <p:cNvSpPr txBox="1">
            <a:spLocks noChangeArrowheads="1"/>
          </p:cNvSpPr>
          <p:nvPr/>
        </p:nvSpPr>
        <p:spPr bwMode="auto">
          <a:xfrm>
            <a:off x="70807" y="1660545"/>
            <a:ext cx="4588279" cy="340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BRANCH TRANSFORMATION</a:t>
            </a:r>
          </a:p>
          <a:p>
            <a:pPr>
              <a:lnSpc>
                <a:spcPct val="50000"/>
              </a:lnSpc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  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" charset="0"/>
              </a:rPr>
              <a:t>NCR solutions and services delivering disruptive change to FIs revenue models and physical network distribution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February 16, 2017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Tim Quinn</a:t>
            </a:r>
          </a:p>
          <a:p>
            <a:r>
              <a:rPr lang="en-US" sz="1400" dirty="0">
                <a:solidFill>
                  <a:schemeClr val="bg1"/>
                </a:solidFill>
              </a:rPr>
              <a:t>Branch Transformation Specialist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44FE0B-3937-45A5-B7C3-6264F863945B}" type="slidenum">
              <a:rPr lang="en-GB"/>
              <a:pPr>
                <a:defRPr/>
              </a:pPr>
              <a:t>1</a:t>
            </a:fld>
            <a:endParaRPr lang="en-GB" dirty="0"/>
          </a:p>
        </p:txBody>
      </p:sp>
      <p:pic>
        <p:nvPicPr>
          <p:cNvPr id="25602" name="Picture 2" descr="http://myharmonybank.com/images/spac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liberty bay cred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Image result for liberty bay cred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6" descr="Image result for liberty bay credi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8" descr="Image result for liberty bay credi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data:image/jpeg;base64,/9j/4AAQSkZJRgABAQAAAQABAAD/2wCEAAkGBxQQDxAQEBQQFBUUFBAXFBQVEhcXFRgYFBUWGRcUGhUYHSggGBolHBQUITIhJSkrLi4uGB8zODMsNygtLisBCgoKDg0OGhAQGywkICUsLCwsLCw3LCwsLCwsLCwsLSwsLCwsLCwsLCwsLCwsLCwsLCwsLCwsLCwsLCwsLCwsLP/AABEIAIgBcgMBEQACEQEDEQH/xAAcAAEAAgMBAQEAAAAAAAAAAAAABQcBBAYIAgP/xABMEAABAwICBgUHBwoEBQUAAAABAAIDBBEFEgYTITFRkQciQXGBFDJUYXKhohZSYpOx0fAIFSNCgoOSlLLBQ1PC4TM0Y3PiFySjw9P/xAAbAQEAAgMBAQAAAAAAAAAAAAAAAQQCBQYDB//EADMRAQABAgQEBQMDBAIDAAAAAAABAgMEERNRBRIhkRUxQVJTFCJhBqGxIzJCcYHhYsHR/9oADAMBAAIRAxEAPwC8UBAQEBAQEBAQEBAQEBAQEBAQYQZQEBAQEBAQEBAQEBAQEBAQEBAQEBAQYQZQEBAQEBAQEBAQEBAQEBAQEBAQEBAQEBAQEBAQEBAQEBAQEBAQEBAQEBAQEBAQEBAQEBAQEBAQEBAQEBAQEBAQEBAQEBAQEBAQEBAQEBAQEBAQEBAQEBAQEBAQEBAQEBAQEBBhBlAQEBAQfhW1bIY3SzPZGxou573BrQOJJ2BBC/LnDfTqL+Yj+9BKV2LQQRCeaWKOI5bSPeGs63m9Y7NqCL+XOG+nUP8AMR/egmXV0Yi15ewRZM+szDJktfPm3Wttughvlzhvp1D/ADEf3oJOvxeCnibNPNFFG7LZ73hrTmFxtPEIIz5c4b6dQ/zEf3oPpmm2HOIArqIk7h5RH96Ccila9oc0hwO4ggg9xCCNxTSSkpXiOpqaaF5aHBskrWOykkB1id1weSDGGaS0lU/V01TTTPALi2OVr3ZRYE2B3XI5oGJ6S0lK/V1NTTQvsHZJJWsdY3sbE7th5IM4XpJSVTzHTVNPM4AuLY5WvIAIF7NO7aEGzieKQ0zNZUSxRM+dI8NHdc9qDnj0lYZ6XF4NeRzDUE3g+P01Y0upZ4pgPOyPBI7xvHig/Cv0roqeR0U9XSxyNtmY+ZjXC4uLgm42EINf5c4b6dQ/zEf3oHy5w306i/mI/vQbjNJKQ07qoVNOYGuyum1rdWHG3VL72v1hzQafy5w306i/mI/vQPlzhvp1F/MR/egmaKujnYJIZI5Gnc5jg5vMIPzxPFIaVmsqZYoWXDc0jwxtzewue3YeSCNh00w97msZW0bnOIa1onYSSTYAC+0koJ5BF4ppFS0jgypqaeFzhcNklawkXtcAnddBpfLnDfTqL+Yj+9B0DXXAI3Hcg0MWxunpA01U8MIcSGmSRrASN4GY7UGpR6XUM0jYoaukke42axkzHOJ4AA3KCbQEBAQEBAQEBAQEBAQEBBW3TviWqwxkA31EzG/sx/pD4XaweKCktHsONVWUtOP8WaNp9kuGb4Q5ErW6fsRDIqKjb+sXyEeqMBjRzeeSEKYKJXhpXiup0UpgDtnhpoRt7C0F/wALHIhUGjuHeVVlLTj/ABZY2n2b3d8Icgs/p/xG3kVG3cM8rh3DIz/WgrPR3AZq+cU9MGl+Vz+s7K0Nba5J8RzQfGPYLNQ1DqapaGyNDSQHBwIcLhwI3jfyKCxugLFpBUVFESTEYzK1vY1zXNabcAQ7aOI70HKdKWJeU4vVOG6Mthb3RDb8Reg7b8n3DP8Anas/9OFvhd7/ALWckQ4PpJxPyrFqyQbWskMTe6HqH4g8+KJdd0STMoKDE8VlFwwNjYO1xaL5R3uewIK8x7Gp6+cz1DjI9xs0C9mg7mMb2DssN6Cf0o6PKjDqOOrnfF1nNa6Nt8zC4Ejrbju2296DR6O6t8WLUToyQXStY63ax+xzSO0WN/BBIaW6NYjNWVtW+knDHSzPzkNsIwTlPndjA3kg45BN0eh9fNGyWKknex4DmPaG2cDuIu5B12msLqDAMNw94ySzSPmmYd4tdxBt2hz2DwQcHgmFSVlRHTQAGSQuDQTYdVpcST2CzSg2dJNHKjDpWw1TA1zm5mlrg5rhe1wR6+KDouhmtkixeGOMnLM2RsrewhrC4OI4ggbfWg6n8oHE/wDk6Qf9SZ3h1G/a/khDiei3DfKMXpG72xudK7ujFx8RYg9K1VQ2KN8khDWsa5zidwDRclEPK2lOOPxGtmqnA/pHWjbba2MG0bLcbb/WSiUQg9gUf/Dj9ln2BEKJ6eMT1mIQ04OyCEE+1Kb/ANLWc0TDX6DsM12KGYi4p4nu/af1G+4v5IPQiIEBAQEBAQEBAQEBAQEBBQfTxiesxCKnG6CEE+1KST8LWc0TDW6D8M12KGY7qeJ7v2pOo33Z+SEtLpgxPyjF52g9WBscQ72jM/4nEeCEOQfTObGyQjqvdI1p4mPJm8P0jfeiXXaa4rnw3BKVp2Mpta72nEsb7myc0Q3+g7DNdihmIuKaJzx6nSdRvuMnJBFdKuJ+U4xVEboi2Fv7q+b4y9B2X5P2GdasqyNgEcTPe5/+hCXGdK1fr8Zq3DdGY4m90bBf4y9B0XQm0QfnLEH2ywU9r+va9w5MbzQlWckrnuc95u55LnHi5xu48yUHoTQJgw7R1s7thMMtSb/TBcz3ZAiHnp8hcS529xLnH1k3J5lErW0hwh9PolRtaDtljmm9Qlc9wv6gXRjwCCqWuIIIJBBBBG8EbiEFr4R0rwzxsgxilZKGkHWtYJG3AtmMLhsNidrb79yC0MEwvD5GxVVJBRkHrRyxwsBHrBAuCiEV0vYn5Pg9TbzpckI2/wCYbO+DMUIeb4IDI9kbPOe5rG97yGj3kIl65wyjEEEULd0bGMH7IA/siFAdNmJ6/FnRg7KeOOP9p3Xd/U0eCJhodGWP0+H1j6mq1htE5sYYzMczyLk7dmwHmg19PdKXYrWa4Mc1jW5IWb3Zbk3Nv1iTuHqQWH0K6GSQPdiFSxzC5mSBjhZ2V1i6Qg7RewAB27+KEuE6V8T8oxiqI82IshZ+7aM3xueg7D8n7DbvrKsjdkhafWbPf7tWgkenXSbVwMw6N3Xms+ax2iIHqtPtOHJpQhwHRnguvqJ6lwOro4ZZTs3yZHasd4ILv2Qg4tzjkv22v7kHsDDnXghJ/wAuMn+EIh5a0vxLyrEKyo7JJn29llmN+FgRK3ugPDTHQ1FQ4bZprN9iJoH9RkRCya2XJG93AG3f2Kpjr+hYqr2hnap5qoh9UkudjXcQP91lg72tYor3iEXKeWqYfsrLEQEBAQEBAQEBAQEBB5R0wxPyvEayovcPmfl9hhys8LNHNErW6D6QU+G1dc/9dztv0Kdp7faL0FL19WZppp3b5JJJDf6bi7+6DrtM8H8lwvBAb53Mq3u75nsk9wLR4IOQqal0mTMfMY1jfU1t7D3nmiVz9C0ApcKra94HWc83+hAzYL+0XohS085ke+R/nPc57vaeS53vJQeg+jiNuHaPsqJdl45ql5OzY67mjvyhgRDz7U1Blkkld5z3ve7vcST9qMlluj/N+ie0ZZMQmF+Ja7d/8cQ5lEK3w+jM80UDd8r2MH7bgL+F7+CC+emasFLgwpmG2tfDC0fQjs5w7ssdvFEQonCaE1FTBTtFzLLEzwe4AnwBJ8ES9NVmPYcxj6SaporNaYnxSSx7gMpY5pPDsKIV5ivRXS1jHz4PUxkBxGrziWLNa+QSNJLDtG++wolUdVTuikfFIMr2Oc1w4OabEcwiVx/k+SvMVcwk6sPhLR2BzmuzW4GwYiJa35QWJ3dRUgOwCSZ49exjP/sRDjeirDPKcYpWnzYi6Z37odX4yxEy9LSPDQXHYACSfUN6IeSMaxE1VTPUn/Fke8dzj1fdZEu20b6MvK8LNe+oMRyzPazVgtyx3sS64O3KUFfQTOaWvYXMcLEOa4tcDxDhtBRL01oljT/zHBW1JJc2mdI9zjtcIw45yeJDQfFGLzRUzmSR8jt73ve7veS4/ajJ6E6M4mYfgMc8xyNLZaiQnZsdtHjlawIxURpFjD66rmqpLgyuuG3vlaNjWeAsES6rRzTiCiwqooWwTmWds2eYOYG5ntyt7b2At70HASjqnuP2Il6k0jxTyTBZpx5zKUZPbcwNZ8RCMXl0mwvwCJeq9CML8kw2kgO9kTM3tO6zveSiGzj0low35x+zb9y579RXuTDxRvK3g6c689mcClvGW/NPuKn9O3+fDcntkxdOVee6TXQKggICAgICDCDKAgICCD01xTyTDquoBsWRPy+07qt95CDymBYW4BGS+NI74ZooyDdI+GGI2+fOQZTyMh8EQpPCKA1NTT043zSxR+D3AE+AJPggt3p+gDKbDw0ANbJIwfViw5NQhS7nWBPBErx0xH5t0WhpRYPkZTxH1uedZL7g9GKjiES6bGtO6urpWUb3RsgaGNyRsy5gy2UONySBYbEH3oFoXLik7Oq4UzT+mm3Cw3xsPa87tm7ae8ZrL6dsMccOpnxNtHTzDMBuawxuY09wNh4oKZwPEjSVUFUxrXOheHhrvNNgRY80Ezp1ptLir43StZEyIOyRtcSAXWzOLiBc7APBB2vQroY/WjEqhmVjWkU7Xb3OdcGW3YALgHtzE9gKEq30ppnxV9ZHMCJBPMXX3kOe5zXdxBBBQdDoh0jzYZSSUsUUT8znvZI4kFpcADdoHWta/Yg5SCKWrnysD5ppXEkAXc5zjcu2btp37gg9KdHOi/5soWwvsZXkyTEbRncAMoPaAAAiFG9KeJ+U4vVkG7YnCFv7rY7486Jdr+T9hm2sqyP8uFn9b/8AQhLvek7FPJsJrHg2c+MxMP0peoD4Ak+CIeYQ07A0XJsAOJOwBEvQ+m4/NujboGbC2GCnFuLy1jj73FEPPUcZc5rBvcWtHe42H2ol6A6TphQaP+TM2ZmQUzR9Gwz/AANdzRCg6OldNJHCzzpHsY3ve4NH2olbfTVjoghp8JgNgGRumt8xmyOPxIzeA4oK90H0bdidaymBLWWe6R4Fy1rRvF9ly4tG3ihLtNNOiyHD6CarbUTvMeSzXMZYl72tF7C/6yGaqpvNd3H7EF39M+J5MKoqYHbMYi4fRiYD/UWckQpMGxB/HvRLq/8A1KxX0x/1MH/5oLF0BxaqrKTX1krpSZHhhLWNs1thuY0DeCuJ/Ud7mxEUbQ2WDpyozdrgctpC35w94/BWP6dv8mIm3vH8GNpzpiXQruGsEBAQEBAQYQZQEBAQQOltPHNCIJmNexxBLHC4OXaLjvtyWg49i7li3TFqcpmfONlrC0RVVObkW6JUIIIpae4sR+jHYuW8VxvyVL+jb2SmK0jKtjY6lrZmNOZrXi4Bta9uNiU8UxvyVGhb2aVDo7SwSMmhp4Y5GG7XtYA5pta4PcSnimN+So0LezcxekjrGtbVMbM1pu0SC4Bta49dk8UxvyVGhb2Rg0SofRab6sJ4rjvkqNG3sk8Xo46xrW1TGzNabtDxcAkWuBxsnimN+So0LeyL+SND6LT/AFYTxXHfJUnRt7PuLRaiYQ5tLTgjcdWP7p4pjfkqRo29k9FVPaA1ri0DcBYAeATxTG/JJoW9iSre4FrnEgixBsQQewgp4pjfkk0LeyAdonQkkmlprnf+jCeK435KjQt7Q/Sl0ao4nh8dNTtcNxEbbjmnimN+SpOjb2TorpPnu5p4pjfklGha2RmLYbDVlpqYopi3cXtBI8U8UxvyVGhb2R/yRofRaf6sKfFcd8lRo29krhVJHSgtpmRwg78jQ2/eQNqjxTG/JUaFvZveXSfPdzTxPG/JJoW9nPzaLUb3Oe+mgc5xc5ziwEkuNySeJJKnxTG/JUnQt7JTCoG0kerpmtiZcuysFhc7zbjsCjxTG/JUj6e3sYrA2rjEVS0SsDg7K8XbcXsbcdpTxTG/JUn6e3tCLh0Vo2Oa9tNThzSHNIYLgg3BHcQp8UxvyVGhb2SuJxiqjMVQBLGSCWPF23BuDZR4pjfkqRoW9kP8kaH0Sn+rCnxXHfJV3ToW9knilDHVMZHUsZK1huxrxmDTa1x67bFHimN+SpH09vaGlSaN0kMjJYqeBj2EOY5rAC0jcQeKnxTG/JUaFvZ9V2j1LPK+aaCGSR5Bc9zbuNgALnuAHgnimN+So0bezYwjDIaRznUsUcJeAHFjQCQNwPqUeKY35KjQt7NnE2CpiMNQBLGS0lj9rSWm42eogFPE8b8lRoW9kN8kaH0Sn+rCnxTHfJUaFvaG/imEw1Wr8pijl1YLWZ23yjZsHDcOSjxTG/JUaFvaGh8kaH0Wn+rCnxTHfJUaNvZn5I0PotP9WE8VxvyVd06FvZKUdIyFjY4mtYxvmtaLAdu5Urt2u7VNdc5zPqzppimMofsa1sFpXnK1hBJ/t6yrHD6qqcRRVTvCZtVXY5KfOWz8v6L58n1T/uX0P6q3ureC4z2/vCYwbGY6thfDnLQbZnMLQT22vvXtRciuM4UsRhrmHq5bnmkVmriAgICAgICAgIPlzAd4BWFVumr+6IlMTMeTGqHAclh9Pa9sdk807mqHAclOha9sdjmnc1Q4Dko0LXtjsjmnc1Q4Dkmha9sdjmnc1Q4Dkmha9sdjmnc1Q4Dkmha9sdjmnc1Q4Dkmha9sdjmnc1Q4Dkmha9sdk807mqHAck0LXtjsc07mqHAck0LXtjsjmnc1Q4Dkmha9sdjmnc1Q4Dkmha9sdjmnc1Q4Dkmha9sdjmnc1Q4Dkmha9sdk807mqHAck0LXtjsc07mqHAclOha9sdkc07uJ6VKzV0sUTdjpZRe2w5YhmO0dmbIPFV8Tat00f2x2bXg1ubmJjPyjqrPXu+c/+IrV6VG0O106NofL6ojaXuA3XLja/C6yjDxMZxT+zxruWKKoprmImX1rnfOf/EVjpUbQ9tOjaEtorXPZW05DnHNI1pBJIIdsIt4r1s26Irj7Y7KPEbFFWGr6ZZRmtTSrFW0dK+Wzc/mxiw2vdu8BtJ9QK2d23aopmeWOzjMJZrxF2LceqlnVDySS95JJJOY7Sd5Wom3RM55R2d9RZoopimI8oY17vnP/AIio0qNoZ6dG0O46K5M01QHEnqMIub7nHj3q7g7VuZnOmOznf1BTy0UTT06tnpXrcopoGHKS58jrbDZgygbPW/3L0xdu3FOUUx2UuBWtS/NU+UQr7Xu+c/8AiK12lRtDr9OjaEjo5UOFZTXLiNbHcFx7Tb+69LVqjnjpCpjrdP01zKI8kr0i15diD2MJDYmMZZpt1j13bvabyVjF27fNERTHZq+A2c7dVyrrnLmTO75z/wCIqnpUbQ32nRtCf0seYhRUoLgYqcPftNy+Z19p9Qb71av2rdNFNPLDScMpi9fu3ZjpnlH/AAjMIa6WoiZmfYuF+sdw2n7FrcVFFu1VVlDa4nlotTOULEnmaxrnuIAAuSVydFFVdXLHnLm6aZqnKHAY9jDql9hcRtPVbx+kfX9i6nA4OnD05/5T5uhwmFizTnPm39DtGHVsmZ+ZsLT1nbsxH6jT9p7Ft7FjUnOfJV4pxKnDUctPWqf2/K36anbGxrIwGtaLNA3ALaRERHRxVddVdXNVPWX7KWIgICAgICAgICAgICAgICAgICAgICAgICAgFBUfSdW6yvEY3QxNH7UhzO9wjWvxlXWKXVfp+zlTVcn16OSVF0jpqPHYYsKno8jnSziUPJAyDP1QbneQ23irdu/TRb5fVosXw27icXFyZ+yMnMqq3kRlHR2PRzgTpqgVLgRHETlJHnPtaw4gX38bK3hbUzPNLQ8bxtNFrRp858/xDU0+xzyqqLGG8UN2ttuLv13/ANvD1qMVd5quWPRlwPB6drVn+6r+HNNYTfKLkNe63qa0uPuBVamnmluL92m1RNdTAOxRPmzpnOIl2/RQ7/3U44xD3PH3q5g5+6Wg/UMf0qJ/KK6QK3XYlNwiEcQ/ZGZ3xPcPBY4urOvJ6cAs8tia59Z/Zzqqt62MOkyTwuO5skZPcHAn7FlROVUPDEU81qqN4liuqjNNNMf8WSR/cHuJaPBth4LK9VzVzLx4fZ0sPTT+GzgFHr6uni+dI2/sja73AqLVPNXEMsde0sPXX+DSGs19ZUzdjpXBvsxgRtt6rMB8V6YmrmuSr8ItaeFp3nqktC4RrJJXWAY3edwLv9gVoeK1zyU26fOUcSrnlpoj1a+kONmodkZcRt3fSPzj9y9cBgosxzVR1/h64PBxajmq/u/h++iGjLq2S7szYWnrvtv+g31+vsW5sWJuTnPk8eJcRpwtGVPWqfT/ANrho6VkMbY42hrWiwA3BbWIimMocTcuVXKpqqnOZfupYCAgICAgICAgICAgICAgICAgICAgICAgICAgwUFAYpW+UVE8/ZLI9w9kmzPhDVp8RVzXJd9wyzpYamPXz7tdrSSAASTYAAXJJ3ADtK8oiZ6LtdUUUzVPlDMsbmOySMkjda+WRjmOI4gOG0LOu3VR5vDD42ziJ+yc8nyvNay3d3FpkW4UWjK2bMYWZRlAGUHWADdZpt32WwoxH9Kc/Pycrd4TnjYp/wAZ6/8AThAFQzz6y6mIiIyhO4MIWUeISSPZrXQSRQx365L2m5A9dwOatYfkpiapnq0vFovXKqLdumcs85n0QSqy3URlDrujSobHVTvcbBtPI49zXNJVrBz98/6aLj9MzYp/3/8AXJyTGRzpHb3uc897yXH7V4XauaqZbTB2tKxTR+Hw++UkC9hc+oXAJ96xopmqWd+9FqnOfx+8slQ9gKD0yh0OiR1QrKz0enky/wDck2MHf2eKtYWPumvaGl41XnRRZj/KpzrG2AHBV5mZnNt7dHJRFMekNoVjhCYRsaXZnfS2AAH1Cy8Js0zc1J82M2Ym5z1demUNZez2WP0U4jds1Mf1SJGdztjhzAPir+Dq6TS5X9QWMqqb2/RYSvObEBAQEBAQEBAQEBAQEBAQEBAQEBAQEBAQEBAQQmmVf5PQVMgNnZC1vtSHIPe5YV1ctMy9sNb1btNG8qQa2wAG4AALSzOb6PEZRklNGqiOKrhlnJDGOLjYEm4By7B67L0s1RTXFVSnxC3cuYeqi35z0b+nOOMrqiN8QdkiY5rS4WJLyC424dVvvXrib8XOkKXCOHVYaJquec+jnlVbliyGUeYp/BJdMkc0bihk2qSs1TKgds0LoR+8ezN8DXr2tVcuc/hQx9mbsW6f/KJ7NVeUrydwTDtZRYpMbfo6ZwaSNmbzvsYOat4WjPmn8NFxu/yzbo/MT2Qd1Unzbymc6WFCXQTfocIjb+tVVBcf+3B/5hvNW4+yx/torn9fiURHlRCAVT1b6UhT4S6Siq6tp2U+rNrbxmBk5MuVYs2eeJmWp4hxCcPcoop9f4Ry8G1z9YTGiOI+TVsEnYXZHey/YffY+C9bFfJXEqHE8PrYeqmPTrH/AAvAFbhwLKAgICAgICAgICAgICAgICAgICAgICAgICAgFBX3S3W5YqaD58jnu2HdGLAfxPB8FXxOfJlDa8G5IxPNXMRER6q11g/AK1ulXs6/63D++O5rB+AU0q9pPrcP747v2poHyENjZI8nsZG532BTFqufRhXxDDUx1rhs4phctMI9e3VufciM7Xho2ZjluBc7he+/cvSrD10x1V7XFrN25lE5RHrPTs0NYPwCvLSr2W/rcP747u26N8AbUPknmY18bRlaHtu1zjvNjvsPeVawtqebOqGk43j6Ztxbtznn55JbpKwenhw8uip4GO11MA9kTQ4DWNJ2gX3AjxVu9H2Tk0nD64jE0TVPRWesH4C1WlXs7b6zD++O5nH4CaVex9Zh/fHc1g/AKaVe0n1mH98d1paL4UW4NOCHB08dQ61tvWZlbs7gOa2WGomm31cjxjExdxOdM9IyhVUMoLWnbtA7DwWuqtV5z0dXbxljkp++PLeH6x9YhrQS5xAaADck7AFGlXsznG4f3x3T2mrhHPBS9lNTxM3HzpAHv/0K1iKJ5aaYhpuF4i1qXb1dURNU9HP6wfgFVdKvZufrMP747rf0JwcDDNXK3/jiQvBG20gyj4QFssNRy0ZOO4viIvYmZp8o6KeYwx3ikvnjLo37D50ZLSfEtv4qhdtVRXOUOpwmPs1WaJqqiJyfWsH4usNKvZY+sw/vjuvXRWtM9FTyuBzFgvcEXI2X29htfxW2tTM0Rm4TGUU0X6opnOM+iWXorCAgICAgICAgICAgICAgICAgICAgICAgICAg+S1AyDgOSBkHAckGQ1BgtCBkHAckGQ1ALboMZBwHJAyDgOSBkHAckGbIMZBwHJAyDgOSBkHq5IGQcByQZsgxkHAckDIOA5IMgIMoCAgICAgICAgICAgICAgICAgICAgICAgICAgICAgICAgICAgICAgICAgICAgICAgICAgICAgICAgICAgICAgICAgICAgICAgICAgICAgICAgICAgICAgICAgICAgICAgICAgIP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8" descr="data:image/jpeg;base64,/9j/4AAQSkZJRgABAQAAAQABAAD/2wCEAAkGBxQQDxAQEBQQFBUUFBAXFBQVEhcXFRgYFBUWGRcUGhUYHSggGBolHBQUITIhJSkrLi4uGB8zODMsNygtLisBCgoKDg0OGhAQGywkICUsLCwsLCw3LCwsLCwsLCwsLSwsLCwsLCwsLCwsLCwsLCwsLCwsLCwsLCwsLCwsLCwsLP/AABEIAIgBcgMBEQACEQEDEQH/xAAcAAEAAgMBAQEAAAAAAAAAAAAABQcBBAYIAgP/xABMEAABAwICBgUHBwoEBQUAAAABAAIDBBEFEgYTITFRkQciQXGBFDJUYXKhohZSYpOx0fAIFSNCgoOSlLLBQ1PC4TM0Y3PiFySjw9P/xAAbAQEAAgMBAQAAAAAAAAAAAAAAAQQCBQYDB//EADMRAQABAgQEBQMDBAIDAAAAAAABAgMEERNRBRIhkRUxQVJTFCJhBqGxIzJCcYHhYsHR/9oADAMBAAIRAxEAPwC8UBAQEBAQEBAQEBAQEBAQEBAQYQZQEBAQEBAQEBAQEBAQEBAQEBAQEBAQYQZQEBAQEBAQEBAQEBAQEBAQEBAQEBAQEBAQEBAQEBAQEBAQEBAQEBAQEBAQEBAQEBAQEBAQEBAQEBAQEBAQEBAQEBAQEBAQEBAQEBAQEBAQEBAQEBAQEBAQEBAQEBAQEBAQEBBhBlAQEBAQfhW1bIY3SzPZGxou573BrQOJJ2BBC/LnDfTqL+Yj+9BKV2LQQRCeaWKOI5bSPeGs63m9Y7NqCL+XOG+nUP8AMR/egmXV0Yi15ewRZM+szDJktfPm3Wttughvlzhvp1D/ADEf3oJOvxeCnibNPNFFG7LZ73hrTmFxtPEIIz5c4b6dQ/zEf3oPpmm2HOIArqIk7h5RH96Ccila9oc0hwO4ggg9xCCNxTSSkpXiOpqaaF5aHBskrWOykkB1id1weSDGGaS0lU/V01TTTPALi2OVr3ZRYE2B3XI5oGJ6S0lK/V1NTTQvsHZJJWsdY3sbE7th5IM4XpJSVTzHTVNPM4AuLY5WvIAIF7NO7aEGzieKQ0zNZUSxRM+dI8NHdc9qDnj0lYZ6XF4NeRzDUE3g+P01Y0upZ4pgPOyPBI7xvHig/Cv0roqeR0U9XSxyNtmY+ZjXC4uLgm42EINf5c4b6dQ/zEf3oHy5w306i/mI/vQbjNJKQ07qoVNOYGuyum1rdWHG3VL72v1hzQafy5w306i/mI/vQPlzhvp1F/MR/egmaKujnYJIZI5Gnc5jg5vMIPzxPFIaVmsqZYoWXDc0jwxtzewue3YeSCNh00w97msZW0bnOIa1onYSSTYAC+0koJ5BF4ppFS0jgypqaeFzhcNklawkXtcAnddBpfLnDfTqL+Yj+9B0DXXAI3Hcg0MWxunpA01U8MIcSGmSRrASN4GY7UGpR6XUM0jYoaukke42axkzHOJ4AA3KCbQEBAQEBAQEBAQEBAQEBBW3TviWqwxkA31EzG/sx/pD4XaweKCktHsONVWUtOP8WaNp9kuGb4Q5ErW6fsRDIqKjb+sXyEeqMBjRzeeSEKYKJXhpXiup0UpgDtnhpoRt7C0F/wALHIhUGjuHeVVlLTj/ABZY2n2b3d8Icgs/p/xG3kVG3cM8rh3DIz/WgrPR3AZq+cU9MGl+Vz+s7K0Nba5J8RzQfGPYLNQ1DqapaGyNDSQHBwIcLhwI3jfyKCxugLFpBUVFESTEYzK1vY1zXNabcAQ7aOI70HKdKWJeU4vVOG6Mthb3RDb8Reg7b8n3DP8Anas/9OFvhd7/ALWckQ4PpJxPyrFqyQbWskMTe6HqH4g8+KJdd0STMoKDE8VlFwwNjYO1xaL5R3uewIK8x7Gp6+cz1DjI9xs0C9mg7mMb2DssN6Cf0o6PKjDqOOrnfF1nNa6Nt8zC4Ejrbju2296DR6O6t8WLUToyQXStY63ax+xzSO0WN/BBIaW6NYjNWVtW+knDHSzPzkNsIwTlPndjA3kg45BN0eh9fNGyWKknex4DmPaG2cDuIu5B12msLqDAMNw94ySzSPmmYd4tdxBt2hz2DwQcHgmFSVlRHTQAGSQuDQTYdVpcST2CzSg2dJNHKjDpWw1TA1zm5mlrg5rhe1wR6+KDouhmtkixeGOMnLM2RsrewhrC4OI4ggbfWg6n8oHE/wDk6Qf9SZ3h1G/a/khDiei3DfKMXpG72xudK7ujFx8RYg9K1VQ2KN8khDWsa5zidwDRclEPK2lOOPxGtmqnA/pHWjbba2MG0bLcbb/WSiUQg9gUf/Dj9ln2BEKJ6eMT1mIQ04OyCEE+1Kb/ANLWc0TDX6DsM12KGYi4p4nu/af1G+4v5IPQiIEBAQEBAQEBAQEBAQEBBQfTxiesxCKnG6CEE+1KST8LWc0TDW6D8M12KGY7qeJ7v2pOo33Z+SEtLpgxPyjF52g9WBscQ72jM/4nEeCEOQfTObGyQjqvdI1p4mPJm8P0jfeiXXaa4rnw3BKVp2Mpta72nEsb7myc0Q3+g7DNdihmIuKaJzx6nSdRvuMnJBFdKuJ+U4xVEboi2Fv7q+b4y9B2X5P2GdasqyNgEcTPe5/+hCXGdK1fr8Zq3DdGY4m90bBf4y9B0XQm0QfnLEH2ywU9r+va9w5MbzQlWckrnuc95u55LnHi5xu48yUHoTQJgw7R1s7thMMtSb/TBcz3ZAiHnp8hcS529xLnH1k3J5lErW0hwh9PolRtaDtljmm9Qlc9wv6gXRjwCCqWuIIIJBBBBG8EbiEFr4R0rwzxsgxilZKGkHWtYJG3AtmMLhsNidrb79yC0MEwvD5GxVVJBRkHrRyxwsBHrBAuCiEV0vYn5Pg9TbzpckI2/wCYbO+DMUIeb4IDI9kbPOe5rG97yGj3kIl65wyjEEEULd0bGMH7IA/siFAdNmJ6/FnRg7KeOOP9p3Xd/U0eCJhodGWP0+H1j6mq1htE5sYYzMczyLk7dmwHmg19PdKXYrWa4Mc1jW5IWb3Zbk3Nv1iTuHqQWH0K6GSQPdiFSxzC5mSBjhZ2V1i6Qg7RewAB27+KEuE6V8T8oxiqI82IshZ+7aM3xueg7D8n7DbvrKsjdkhafWbPf7tWgkenXSbVwMw6N3Xms+ax2iIHqtPtOHJpQhwHRnguvqJ6lwOro4ZZTs3yZHasd4ILv2Qg4tzjkv22v7kHsDDnXghJ/wAuMn+EIh5a0vxLyrEKyo7JJn29llmN+FgRK3ugPDTHQ1FQ4bZprN9iJoH9RkRCya2XJG93AG3f2Kpjr+hYqr2hnap5qoh9UkudjXcQP91lg72tYor3iEXKeWqYfsrLEQEBAQEBAQEBAQEBB5R0wxPyvEayovcPmfl9hhys8LNHNErW6D6QU+G1dc/9dztv0Kdp7faL0FL19WZppp3b5JJJDf6bi7+6DrtM8H8lwvBAb53Mq3u75nsk9wLR4IOQqal0mTMfMY1jfU1t7D3nmiVz9C0ApcKra94HWc83+hAzYL+0XohS085ke+R/nPc57vaeS53vJQeg+jiNuHaPsqJdl45ql5OzY67mjvyhgRDz7U1Blkkld5z3ve7vcST9qMlluj/N+ie0ZZMQmF+Ja7d/8cQ5lEK3w+jM80UDd8r2MH7bgL+F7+CC+emasFLgwpmG2tfDC0fQjs5w7ssdvFEQonCaE1FTBTtFzLLEzwe4AnwBJ8ES9NVmPYcxj6SaporNaYnxSSx7gMpY5pPDsKIV5ivRXS1jHz4PUxkBxGrziWLNa+QSNJLDtG++wolUdVTuikfFIMr2Oc1w4OabEcwiVx/k+SvMVcwk6sPhLR2BzmuzW4GwYiJa35QWJ3dRUgOwCSZ49exjP/sRDjeirDPKcYpWnzYi6Z37odX4yxEy9LSPDQXHYACSfUN6IeSMaxE1VTPUn/Fke8dzj1fdZEu20b6MvK8LNe+oMRyzPazVgtyx3sS64O3KUFfQTOaWvYXMcLEOa4tcDxDhtBRL01oljT/zHBW1JJc2mdI9zjtcIw45yeJDQfFGLzRUzmSR8jt73ve7veS4/ajJ6E6M4mYfgMc8xyNLZaiQnZsdtHjlawIxURpFjD66rmqpLgyuuG3vlaNjWeAsES6rRzTiCiwqooWwTmWds2eYOYG5ntyt7b2At70HASjqnuP2Il6k0jxTyTBZpx5zKUZPbcwNZ8RCMXl0mwvwCJeq9CML8kw2kgO9kTM3tO6zveSiGzj0low35x+zb9y579RXuTDxRvK3g6c689mcClvGW/NPuKn9O3+fDcntkxdOVee6TXQKggICAgICDCDKAgICCD01xTyTDquoBsWRPy+07qt95CDymBYW4BGS+NI74ZooyDdI+GGI2+fOQZTyMh8EQpPCKA1NTT043zSxR+D3AE+AJPggt3p+gDKbDw0ANbJIwfViw5NQhS7nWBPBErx0xH5t0WhpRYPkZTxH1uedZL7g9GKjiES6bGtO6urpWUb3RsgaGNyRsy5gy2UONySBYbEH3oFoXLik7Oq4UzT+mm3Cw3xsPa87tm7ae8ZrL6dsMccOpnxNtHTzDMBuawxuY09wNh4oKZwPEjSVUFUxrXOheHhrvNNgRY80Ezp1ptLir43StZEyIOyRtcSAXWzOLiBc7APBB2vQroY/WjEqhmVjWkU7Xb3OdcGW3YALgHtzE9gKEq30ppnxV9ZHMCJBPMXX3kOe5zXdxBBBQdDoh0jzYZSSUsUUT8znvZI4kFpcADdoHWta/Yg5SCKWrnysD5ppXEkAXc5zjcu2btp37gg9KdHOi/5soWwvsZXkyTEbRncAMoPaAAAiFG9KeJ+U4vVkG7YnCFv7rY7486Jdr+T9hm2sqyP8uFn9b/8AQhLvek7FPJsJrHg2c+MxMP0peoD4Ak+CIeYQ07A0XJsAOJOwBEvQ+m4/NujboGbC2GCnFuLy1jj73FEPPUcZc5rBvcWtHe42H2ol6A6TphQaP+TM2ZmQUzR9Gwz/AANdzRCg6OldNJHCzzpHsY3ve4NH2olbfTVjoghp8JgNgGRumt8xmyOPxIzeA4oK90H0bdidaymBLWWe6R4Fy1rRvF9ly4tG3ihLtNNOiyHD6CarbUTvMeSzXMZYl72tF7C/6yGaqpvNd3H7EF39M+J5MKoqYHbMYi4fRiYD/UWckQpMGxB/HvRLq/8A1KxX0x/1MH/5oLF0BxaqrKTX1krpSZHhhLWNs1thuY0DeCuJ/Ud7mxEUbQ2WDpyozdrgctpC35w94/BWP6dv8mIm3vH8GNpzpiXQruGsEBAQEBAQYQZQEBAQQOltPHNCIJmNexxBLHC4OXaLjvtyWg49i7li3TFqcpmfONlrC0RVVObkW6JUIIIpae4sR+jHYuW8VxvyVL+jb2SmK0jKtjY6lrZmNOZrXi4Bta9uNiU8UxvyVGhb2aVDo7SwSMmhp4Y5GG7XtYA5pta4PcSnimN+So0LezcxekjrGtbVMbM1pu0SC4Bta49dk8UxvyVGhb2Rg0SofRab6sJ4rjvkqNG3sk8Xo46xrW1TGzNabtDxcAkWuBxsnimN+So0LeyL+SND6LT/AFYTxXHfJUnRt7PuLRaiYQ5tLTgjcdWP7p4pjfkqRo29k9FVPaA1ri0DcBYAeATxTG/JJoW9iSre4FrnEgixBsQQewgp4pjfkk0LeyAdonQkkmlprnf+jCeK435KjQt7Q/Sl0ao4nh8dNTtcNxEbbjmnimN+SpOjb2TorpPnu5p4pjfklGha2RmLYbDVlpqYopi3cXtBI8U8UxvyVGhb2R/yRofRaf6sKfFcd8lRo29krhVJHSgtpmRwg78jQ2/eQNqjxTG/JUaFvZveXSfPdzTxPG/JJoW9nPzaLUb3Oe+mgc5xc5ziwEkuNySeJJKnxTG/JUnQt7JTCoG0kerpmtiZcuysFhc7zbjsCjxTG/JUj6e3sYrA2rjEVS0SsDg7K8XbcXsbcdpTxTG/JUn6e3tCLh0Vo2Oa9tNThzSHNIYLgg3BHcQp8UxvyVGhb2SuJxiqjMVQBLGSCWPF23BuDZR4pjfkqRoW9kP8kaH0Sn+rCnxXHfJV3ToW9knilDHVMZHUsZK1huxrxmDTa1x67bFHimN+SpH09vaGlSaN0kMjJYqeBj2EOY5rAC0jcQeKnxTG/JUaFvZ9V2j1LPK+aaCGSR5Bc9zbuNgALnuAHgnimN+So0bezYwjDIaRznUsUcJeAHFjQCQNwPqUeKY35KjQt7NnE2CpiMNQBLGS0lj9rSWm42eogFPE8b8lRoW9kN8kaH0Sn+rCnxTHfJUaFvaG/imEw1Wr8pijl1YLWZ23yjZsHDcOSjxTG/JUaFvaGh8kaH0Wn+rCnxTHfJUaNvZn5I0PotP9WE8VxvyVd06FvZKUdIyFjY4mtYxvmtaLAdu5Urt2u7VNdc5zPqzppimMofsa1sFpXnK1hBJ/t6yrHD6qqcRRVTvCZtVXY5KfOWz8v6L58n1T/uX0P6q3ureC4z2/vCYwbGY6thfDnLQbZnMLQT22vvXtRciuM4UsRhrmHq5bnmkVmriAgICAgICAgIPlzAd4BWFVumr+6IlMTMeTGqHAclh9Pa9sdk807mqHAclOha9sdjmnc1Q4Dko0LXtjsjmnc1Q4Dkmha9sdjmnc1Q4Dkmha9sdjmnc1Q4Dkmha9sdjmnc1Q4Dkmha9sdjmnc1Q4Dkmha9sdk807mqHAck0LXtjsc07mqHAck0LXtjsjmnc1Q4Dkmha9sdjmnc1Q4Dkmha9sdjmnc1Q4Dkmha9sdjmnc1Q4Dkmha9sdk807mqHAck0LXtjsc07mqHAclOha9sdkc07uJ6VKzV0sUTdjpZRe2w5YhmO0dmbIPFV8Tat00f2x2bXg1ubmJjPyjqrPXu+c/+IrV6VG0O106NofL6ojaXuA3XLja/C6yjDxMZxT+zxruWKKoprmImX1rnfOf/EVjpUbQ9tOjaEtorXPZW05DnHNI1pBJIIdsIt4r1s26Irj7Y7KPEbFFWGr6ZZRmtTSrFW0dK+Wzc/mxiw2vdu8BtJ9QK2d23aopmeWOzjMJZrxF2LceqlnVDySS95JJJOY7Sd5Wom3RM55R2d9RZoopimI8oY17vnP/AIio0qNoZ6dG0O46K5M01QHEnqMIub7nHj3q7g7VuZnOmOznf1BTy0UTT06tnpXrcopoGHKS58jrbDZgygbPW/3L0xdu3FOUUx2UuBWtS/NU+UQr7Xu+c/8AiK12lRtDr9OjaEjo5UOFZTXLiNbHcFx7Tb+69LVqjnjpCpjrdP01zKI8kr0i15diD2MJDYmMZZpt1j13bvabyVjF27fNERTHZq+A2c7dVyrrnLmTO75z/wCIqnpUbQ32nRtCf0seYhRUoLgYqcPftNy+Z19p9Qb71av2rdNFNPLDScMpi9fu3ZjpnlH/AAjMIa6WoiZmfYuF+sdw2n7FrcVFFu1VVlDa4nlotTOULEnmaxrnuIAAuSVydFFVdXLHnLm6aZqnKHAY9jDql9hcRtPVbx+kfX9i6nA4OnD05/5T5uhwmFizTnPm39DtGHVsmZ+ZsLT1nbsxH6jT9p7Ft7FjUnOfJV4pxKnDUctPWqf2/K36anbGxrIwGtaLNA3ALaRERHRxVddVdXNVPWX7KWIgICAgICAgICAgICAgICAgICAgICAgICAgFBUfSdW6yvEY3QxNH7UhzO9wjWvxlXWKXVfp+zlTVcn16OSVF0jpqPHYYsKno8jnSziUPJAyDP1QbneQ23irdu/TRb5fVosXw27icXFyZ+yMnMqq3kRlHR2PRzgTpqgVLgRHETlJHnPtaw4gX38bK3hbUzPNLQ8bxtNFrRp858/xDU0+xzyqqLGG8UN2ttuLv13/ANvD1qMVd5quWPRlwPB6drVn+6r+HNNYTfKLkNe63qa0uPuBVamnmluL92m1RNdTAOxRPmzpnOIl2/RQ7/3U44xD3PH3q5g5+6Wg/UMf0qJ/KK6QK3XYlNwiEcQ/ZGZ3xPcPBY4urOvJ6cAs8tia59Z/Zzqqt62MOkyTwuO5skZPcHAn7FlROVUPDEU81qqN4liuqjNNNMf8WSR/cHuJaPBth4LK9VzVzLx4fZ0sPTT+GzgFHr6uni+dI2/sja73AqLVPNXEMsde0sPXX+DSGs19ZUzdjpXBvsxgRtt6rMB8V6YmrmuSr8ItaeFp3nqktC4RrJJXWAY3edwLv9gVoeK1zyU26fOUcSrnlpoj1a+kONmodkZcRt3fSPzj9y9cBgosxzVR1/h64PBxajmq/u/h++iGjLq2S7szYWnrvtv+g31+vsW5sWJuTnPk8eJcRpwtGVPWqfT/ANrho6VkMbY42hrWiwA3BbWIimMocTcuVXKpqqnOZfupYCAgICAgICAgICAgICAgICAgICAgICAgICAgwUFAYpW+UVE8/ZLI9w9kmzPhDVp8RVzXJd9wyzpYamPXz7tdrSSAASTYAAXJJ3ADtK8oiZ6LtdUUUzVPlDMsbmOySMkjda+WRjmOI4gOG0LOu3VR5vDD42ziJ+yc8nyvNay3d3FpkW4UWjK2bMYWZRlAGUHWADdZpt32WwoxH9Kc/Pycrd4TnjYp/wAZ6/8AThAFQzz6y6mIiIyhO4MIWUeISSPZrXQSRQx365L2m5A9dwOatYfkpiapnq0vFovXKqLdumcs85n0QSqy3URlDrujSobHVTvcbBtPI49zXNJVrBz98/6aLj9MzYp/3/8AXJyTGRzpHb3uc897yXH7V4XauaqZbTB2tKxTR+Hw++UkC9hc+oXAJ96xopmqWd+9FqnOfx+8slQ9gKD0yh0OiR1QrKz0enky/wDck2MHf2eKtYWPumvaGl41XnRRZj/KpzrG2AHBV5mZnNt7dHJRFMekNoVjhCYRsaXZnfS2AAH1Cy8Js0zc1J82M2Ym5z1demUNZez2WP0U4jds1Mf1SJGdztjhzAPir+Dq6TS5X9QWMqqb2/RYSvObEBAQEBAQEBAQEBAQEBAQEBAQEBAQEBAQEBAQQmmVf5PQVMgNnZC1vtSHIPe5YV1ctMy9sNb1btNG8qQa2wAG4AALSzOb6PEZRklNGqiOKrhlnJDGOLjYEm4By7B67L0s1RTXFVSnxC3cuYeqi35z0b+nOOMrqiN8QdkiY5rS4WJLyC424dVvvXrib8XOkKXCOHVYaJquec+jnlVbliyGUeYp/BJdMkc0bihk2qSs1TKgds0LoR+8ezN8DXr2tVcuc/hQx9mbsW6f/KJ7NVeUrydwTDtZRYpMbfo6ZwaSNmbzvsYOat4WjPmn8NFxu/yzbo/MT2Qd1Unzbymc6WFCXQTfocIjb+tVVBcf+3B/5hvNW4+yx/torn9fiURHlRCAVT1b6UhT4S6Siq6tp2U+rNrbxmBk5MuVYs2eeJmWp4hxCcPcoop9f4Ry8G1z9YTGiOI+TVsEnYXZHey/YffY+C9bFfJXEqHE8PrYeqmPTrH/AAvAFbhwLKAgICAgICAgICAgICAgICAgICAgICAgICAgFBX3S3W5YqaD58jnu2HdGLAfxPB8FXxOfJlDa8G5IxPNXMRER6q11g/AK1ulXs6/63D++O5rB+AU0q9pPrcP747v2poHyENjZI8nsZG532BTFqufRhXxDDUx1rhs4phctMI9e3VufciM7Xho2ZjluBc7he+/cvSrD10x1V7XFrN25lE5RHrPTs0NYPwCvLSr2W/rcP747u26N8AbUPknmY18bRlaHtu1zjvNjvsPeVawtqebOqGk43j6Ztxbtznn55JbpKwenhw8uip4GO11MA9kTQ4DWNJ2gX3AjxVu9H2Tk0nD64jE0TVPRWesH4C1WlXs7b6zD++O5nH4CaVex9Zh/fHc1g/AKaVe0n1mH98d1paL4UW4NOCHB08dQ61tvWZlbs7gOa2WGomm31cjxjExdxOdM9IyhVUMoLWnbtA7DwWuqtV5z0dXbxljkp++PLeH6x9YhrQS5xAaADck7AFGlXsznG4f3x3T2mrhHPBS9lNTxM3HzpAHv/0K1iKJ5aaYhpuF4i1qXb1dURNU9HP6wfgFVdKvZufrMP747rf0JwcDDNXK3/jiQvBG20gyj4QFssNRy0ZOO4viIvYmZp8o6KeYwx3ikvnjLo37D50ZLSfEtv4qhdtVRXOUOpwmPs1WaJqqiJyfWsH4usNKvZY+sw/vjuvXRWtM9FTyuBzFgvcEXI2X29htfxW2tTM0Rm4TGUU0X6opnOM+iWXorCAgICAgICAgICAgICAgICAgICAgICAgICAg+S1AyDgOSBkHAckGQ1BgtCBkHAckGQ1ALboMZBwHJAyDgOSBkHAckGbIMZBwHJAyDgOSBkHq5IGQcByQZsgxkHAckDIOA5IMgIMoCAgICAgICAgICAgICAgICAgICAgICAgICAgICAgICAgICAgICAgICAgICAgICAgICAgICAgICAgICAgICAgICAgICAgICAgICAgICAgICAgICAgICAgICAgICAgICAgICAgIP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AutoShape 10" descr="data:image/jpeg;base64,/9j/4AAQSkZJRgABAQAAAQABAAD/2wCEAAkGBxQQDxAQEBQQFBUUFBAXFBQVEhcXFRgYFBUWGRcUGhUYHSggGBolHBQUITIhJSkrLi4uGB8zODMsNygtLisBCgoKDg0OGhAQGywkICUsLCwsLCw3LCwsLCwsLCwsLSwsLCwsLCwsLCwsLCwsLCwsLCwsLCwsLCwsLCwsLCwsLP/AABEIAIgBcgMBEQACEQEDEQH/xAAcAAEAAgMBAQEAAAAAAAAAAAAABQcBBAYIAgP/xABMEAABAwICBgUHBwoEBQUAAAABAAIDBBEFEgYTITFRkQciQXGBFDJUYXKhohZSYpOx0fAIFSNCgoOSlLLBQ1PC4TM0Y3PiFySjw9P/xAAbAQEAAgMBAQAAAAAAAAAAAAAAAQQCBQYDB//EADMRAQABAgQEBQMDBAIDAAAAAAABAgMEERNRBRIhkRUxQVJTFCJhBqGxIzJCcYHhYsHR/9oADAMBAAIRAxEAPwC8UBAQEBAQEBAQEBAQEBAQEBAQYQZQEBAQEBAQEBAQEBAQEBAQEBAQEBAQYQZQEBAQEBAQEBAQEBAQEBAQEBAQEBAQEBAQEBAQEBAQEBAQEBAQEBAQEBAQEBAQEBAQEBAQEBAQEBAQEBAQEBAQEBAQEBAQEBAQEBAQEBAQEBAQEBAQEBAQEBAQEBAQEBAQEBBhBlAQEBAQfhW1bIY3SzPZGxou573BrQOJJ2BBC/LnDfTqL+Yj+9BKV2LQQRCeaWKOI5bSPeGs63m9Y7NqCL+XOG+nUP8AMR/egmXV0Yi15ewRZM+szDJktfPm3Wttughvlzhvp1D/ADEf3oJOvxeCnibNPNFFG7LZ73hrTmFxtPEIIz5c4b6dQ/zEf3oPpmm2HOIArqIk7h5RH96Ccila9oc0hwO4ggg9xCCNxTSSkpXiOpqaaF5aHBskrWOykkB1id1weSDGGaS0lU/V01TTTPALi2OVr3ZRYE2B3XI5oGJ6S0lK/V1NTTQvsHZJJWsdY3sbE7th5IM4XpJSVTzHTVNPM4AuLY5WvIAIF7NO7aEGzieKQ0zNZUSxRM+dI8NHdc9qDnj0lYZ6XF4NeRzDUE3g+P01Y0upZ4pgPOyPBI7xvHig/Cv0roqeR0U9XSxyNtmY+ZjXC4uLgm42EINf5c4b6dQ/zEf3oHy5w306i/mI/vQbjNJKQ07qoVNOYGuyum1rdWHG3VL72v1hzQafy5w306i/mI/vQPlzhvp1F/MR/egmaKujnYJIZI5Gnc5jg5vMIPzxPFIaVmsqZYoWXDc0jwxtzewue3YeSCNh00w97msZW0bnOIa1onYSSTYAC+0koJ5BF4ppFS0jgypqaeFzhcNklawkXtcAnddBpfLnDfTqL+Yj+9B0DXXAI3Hcg0MWxunpA01U8MIcSGmSRrASN4GY7UGpR6XUM0jYoaukke42axkzHOJ4AA3KCbQEBAQEBAQEBAQEBAQEBBW3TviWqwxkA31EzG/sx/pD4XaweKCktHsONVWUtOP8WaNp9kuGb4Q5ErW6fsRDIqKjb+sXyEeqMBjRzeeSEKYKJXhpXiup0UpgDtnhpoRt7C0F/wALHIhUGjuHeVVlLTj/ABZY2n2b3d8Icgs/p/xG3kVG3cM8rh3DIz/WgrPR3AZq+cU9MGl+Vz+s7K0Nba5J8RzQfGPYLNQ1DqapaGyNDSQHBwIcLhwI3jfyKCxugLFpBUVFESTEYzK1vY1zXNabcAQ7aOI70HKdKWJeU4vVOG6Mthb3RDb8Reg7b8n3DP8Anas/9OFvhd7/ALWckQ4PpJxPyrFqyQbWskMTe6HqH4g8+KJdd0STMoKDE8VlFwwNjYO1xaL5R3uewIK8x7Gp6+cz1DjI9xs0C9mg7mMb2DssN6Cf0o6PKjDqOOrnfF1nNa6Nt8zC4Ejrbju2296DR6O6t8WLUToyQXStY63ax+xzSO0WN/BBIaW6NYjNWVtW+knDHSzPzkNsIwTlPndjA3kg45BN0eh9fNGyWKknex4DmPaG2cDuIu5B12msLqDAMNw94ySzSPmmYd4tdxBt2hz2DwQcHgmFSVlRHTQAGSQuDQTYdVpcST2CzSg2dJNHKjDpWw1TA1zm5mlrg5rhe1wR6+KDouhmtkixeGOMnLM2RsrewhrC4OI4ggbfWg6n8oHE/wDk6Qf9SZ3h1G/a/khDiei3DfKMXpG72xudK7ujFx8RYg9K1VQ2KN8khDWsa5zidwDRclEPK2lOOPxGtmqnA/pHWjbba2MG0bLcbb/WSiUQg9gUf/Dj9ln2BEKJ6eMT1mIQ04OyCEE+1Kb/ANLWc0TDX6DsM12KGYi4p4nu/af1G+4v5IPQiIEBAQEBAQEBAQEBAQEBBQfTxiesxCKnG6CEE+1KST8LWc0TDW6D8M12KGY7qeJ7v2pOo33Z+SEtLpgxPyjF52g9WBscQ72jM/4nEeCEOQfTObGyQjqvdI1p4mPJm8P0jfeiXXaa4rnw3BKVp2Mpta72nEsb7myc0Q3+g7DNdihmIuKaJzx6nSdRvuMnJBFdKuJ+U4xVEboi2Fv7q+b4y9B2X5P2GdasqyNgEcTPe5/+hCXGdK1fr8Zq3DdGY4m90bBf4y9B0XQm0QfnLEH2ywU9r+va9w5MbzQlWckrnuc95u55LnHi5xu48yUHoTQJgw7R1s7thMMtSb/TBcz3ZAiHnp8hcS529xLnH1k3J5lErW0hwh9PolRtaDtljmm9Qlc9wv6gXRjwCCqWuIIIJBBBBG8EbiEFr4R0rwzxsgxilZKGkHWtYJG3AtmMLhsNidrb79yC0MEwvD5GxVVJBRkHrRyxwsBHrBAuCiEV0vYn5Pg9TbzpckI2/wCYbO+DMUIeb4IDI9kbPOe5rG97yGj3kIl65wyjEEEULd0bGMH7IA/siFAdNmJ6/FnRg7KeOOP9p3Xd/U0eCJhodGWP0+H1j6mq1htE5sYYzMczyLk7dmwHmg19PdKXYrWa4Mc1jW5IWb3Zbk3Nv1iTuHqQWH0K6GSQPdiFSxzC5mSBjhZ2V1i6Qg7RewAB27+KEuE6V8T8oxiqI82IshZ+7aM3xueg7D8n7DbvrKsjdkhafWbPf7tWgkenXSbVwMw6N3Xms+ax2iIHqtPtOHJpQhwHRnguvqJ6lwOro4ZZTs3yZHasd4ILv2Qg4tzjkv22v7kHsDDnXghJ/wAuMn+EIh5a0vxLyrEKyo7JJn29llmN+FgRK3ugPDTHQ1FQ4bZprN9iJoH9RkRCya2XJG93AG3f2Kpjr+hYqr2hnap5qoh9UkudjXcQP91lg72tYor3iEXKeWqYfsrLEQEBAQEBAQEBAQEBB5R0wxPyvEayovcPmfl9hhys8LNHNErW6D6QU+G1dc/9dztv0Kdp7faL0FL19WZppp3b5JJJDf6bi7+6DrtM8H8lwvBAb53Mq3u75nsk9wLR4IOQqal0mTMfMY1jfU1t7D3nmiVz9C0ApcKra94HWc83+hAzYL+0XohS085ke+R/nPc57vaeS53vJQeg+jiNuHaPsqJdl45ql5OzY67mjvyhgRDz7U1Blkkld5z3ve7vcST9qMlluj/N+ie0ZZMQmF+Ja7d/8cQ5lEK3w+jM80UDd8r2MH7bgL+F7+CC+emasFLgwpmG2tfDC0fQjs5w7ssdvFEQonCaE1FTBTtFzLLEzwe4AnwBJ8ES9NVmPYcxj6SaporNaYnxSSx7gMpY5pPDsKIV5ivRXS1jHz4PUxkBxGrziWLNa+QSNJLDtG++wolUdVTuikfFIMr2Oc1w4OabEcwiVx/k+SvMVcwk6sPhLR2BzmuzW4GwYiJa35QWJ3dRUgOwCSZ49exjP/sRDjeirDPKcYpWnzYi6Z37odX4yxEy9LSPDQXHYACSfUN6IeSMaxE1VTPUn/Fke8dzj1fdZEu20b6MvK8LNe+oMRyzPazVgtyx3sS64O3KUFfQTOaWvYXMcLEOa4tcDxDhtBRL01oljT/zHBW1JJc2mdI9zjtcIw45yeJDQfFGLzRUzmSR8jt73ve7veS4/ajJ6E6M4mYfgMc8xyNLZaiQnZsdtHjlawIxURpFjD66rmqpLgyuuG3vlaNjWeAsES6rRzTiCiwqooWwTmWds2eYOYG5ntyt7b2At70HASjqnuP2Il6k0jxTyTBZpx5zKUZPbcwNZ8RCMXl0mwvwCJeq9CML8kw2kgO9kTM3tO6zveSiGzj0low35x+zb9y579RXuTDxRvK3g6c689mcClvGW/NPuKn9O3+fDcntkxdOVee6TXQKggICAgICDCDKAgICCD01xTyTDquoBsWRPy+07qt95CDymBYW4BGS+NI74ZooyDdI+GGI2+fOQZTyMh8EQpPCKA1NTT043zSxR+D3AE+AJPggt3p+gDKbDw0ANbJIwfViw5NQhS7nWBPBErx0xH5t0WhpRYPkZTxH1uedZL7g9GKjiES6bGtO6urpWUb3RsgaGNyRsy5gy2UONySBYbEH3oFoXLik7Oq4UzT+mm3Cw3xsPa87tm7ae8ZrL6dsMccOpnxNtHTzDMBuawxuY09wNh4oKZwPEjSVUFUxrXOheHhrvNNgRY80Ezp1ptLir43StZEyIOyRtcSAXWzOLiBc7APBB2vQroY/WjEqhmVjWkU7Xb3OdcGW3YALgHtzE9gKEq30ppnxV9ZHMCJBPMXX3kOe5zXdxBBBQdDoh0jzYZSSUsUUT8znvZI4kFpcADdoHWta/Yg5SCKWrnysD5ppXEkAXc5zjcu2btp37gg9KdHOi/5soWwvsZXkyTEbRncAMoPaAAAiFG9KeJ+U4vVkG7YnCFv7rY7486Jdr+T9hm2sqyP8uFn9b/8AQhLvek7FPJsJrHg2c+MxMP0peoD4Ak+CIeYQ07A0XJsAOJOwBEvQ+m4/NujboGbC2GCnFuLy1jj73FEPPUcZc5rBvcWtHe42H2ol6A6TphQaP+TM2ZmQUzR9Gwz/AANdzRCg6OldNJHCzzpHsY3ve4NH2olbfTVjoghp8JgNgGRumt8xmyOPxIzeA4oK90H0bdidaymBLWWe6R4Fy1rRvF9ly4tG3ihLtNNOiyHD6CarbUTvMeSzXMZYl72tF7C/6yGaqpvNd3H7EF39M+J5MKoqYHbMYi4fRiYD/UWckQpMGxB/HvRLq/8A1KxX0x/1MH/5oLF0BxaqrKTX1krpSZHhhLWNs1thuY0DeCuJ/Ud7mxEUbQ2WDpyozdrgctpC35w94/BWP6dv8mIm3vH8GNpzpiXQruGsEBAQEBAQYQZQEBAQQOltPHNCIJmNexxBLHC4OXaLjvtyWg49i7li3TFqcpmfONlrC0RVVObkW6JUIIIpae4sR+jHYuW8VxvyVL+jb2SmK0jKtjY6lrZmNOZrXi4Bta9uNiU8UxvyVGhb2aVDo7SwSMmhp4Y5GG7XtYA5pta4PcSnimN+So0LezcxekjrGtbVMbM1pu0SC4Bta49dk8UxvyVGhb2Rg0SofRab6sJ4rjvkqNG3sk8Xo46xrW1TGzNabtDxcAkWuBxsnimN+So0LeyL+SND6LT/AFYTxXHfJUnRt7PuLRaiYQ5tLTgjcdWP7p4pjfkqRo29k9FVPaA1ri0DcBYAeATxTG/JJoW9iSre4FrnEgixBsQQewgp4pjfkk0LeyAdonQkkmlprnf+jCeK435KjQt7Q/Sl0ao4nh8dNTtcNxEbbjmnimN+SpOjb2TorpPnu5p4pjfklGha2RmLYbDVlpqYopi3cXtBI8U8UxvyVGhb2R/yRofRaf6sKfFcd8lRo29krhVJHSgtpmRwg78jQ2/eQNqjxTG/JUaFvZveXSfPdzTxPG/JJoW9nPzaLUb3Oe+mgc5xc5ziwEkuNySeJJKnxTG/JUnQt7JTCoG0kerpmtiZcuysFhc7zbjsCjxTG/JUj6e3sYrA2rjEVS0SsDg7K8XbcXsbcdpTxTG/JUn6e3tCLh0Vo2Oa9tNThzSHNIYLgg3BHcQp8UxvyVGhb2SuJxiqjMVQBLGSCWPF23BuDZR4pjfkqRoW9kP8kaH0Sn+rCnxXHfJV3ToW9knilDHVMZHUsZK1huxrxmDTa1x67bFHimN+SpH09vaGlSaN0kMjJYqeBj2EOY5rAC0jcQeKnxTG/JUaFvZ9V2j1LPK+aaCGSR5Bc9zbuNgALnuAHgnimN+So0bezYwjDIaRznUsUcJeAHFjQCQNwPqUeKY35KjQt7NnE2CpiMNQBLGS0lj9rSWm42eogFPE8b8lRoW9kN8kaH0Sn+rCnxTHfJUaFvaG/imEw1Wr8pijl1YLWZ23yjZsHDcOSjxTG/JUaFvaGh8kaH0Wn+rCnxTHfJUaNvZn5I0PotP9WE8VxvyVd06FvZKUdIyFjY4mtYxvmtaLAdu5Urt2u7VNdc5zPqzppimMofsa1sFpXnK1hBJ/t6yrHD6qqcRRVTvCZtVXY5KfOWz8v6L58n1T/uX0P6q3ureC4z2/vCYwbGY6thfDnLQbZnMLQT22vvXtRciuM4UsRhrmHq5bnmkVmriAgICAgICAgIPlzAd4BWFVumr+6IlMTMeTGqHAclh9Pa9sdk807mqHAclOha9sdjmnc1Q4Dko0LXtjsjmnc1Q4Dkmha9sdjmnc1Q4Dkmha9sdjmnc1Q4Dkmha9sdjmnc1Q4Dkmha9sdjmnc1Q4Dkmha9sdk807mqHAck0LXtjsc07mqHAck0LXtjsjmnc1Q4Dkmha9sdjmnc1Q4Dkmha9sdjmnc1Q4Dkmha9sdjmnc1Q4Dkmha9sdk807mqHAck0LXtjsc07mqHAclOha9sdkc07uJ6VKzV0sUTdjpZRe2w5YhmO0dmbIPFV8Tat00f2x2bXg1ubmJjPyjqrPXu+c/+IrV6VG0O106NofL6ojaXuA3XLja/C6yjDxMZxT+zxruWKKoprmImX1rnfOf/EVjpUbQ9tOjaEtorXPZW05DnHNI1pBJIIdsIt4r1s26Irj7Y7KPEbFFWGr6ZZRmtTSrFW0dK+Wzc/mxiw2vdu8BtJ9QK2d23aopmeWOzjMJZrxF2LceqlnVDySS95JJJOY7Sd5Wom3RM55R2d9RZoopimI8oY17vnP/AIio0qNoZ6dG0O46K5M01QHEnqMIub7nHj3q7g7VuZnOmOznf1BTy0UTT06tnpXrcopoGHKS58jrbDZgygbPW/3L0xdu3FOUUx2UuBWtS/NU+UQr7Xu+c/8AiK12lRtDr9OjaEjo5UOFZTXLiNbHcFx7Tb+69LVqjnjpCpjrdP01zKI8kr0i15diD2MJDYmMZZpt1j13bvabyVjF27fNERTHZq+A2c7dVyrrnLmTO75z/wCIqnpUbQ32nRtCf0seYhRUoLgYqcPftNy+Z19p9Qb71av2rdNFNPLDScMpi9fu3ZjpnlH/AAjMIa6WoiZmfYuF+sdw2n7FrcVFFu1VVlDa4nlotTOULEnmaxrnuIAAuSVydFFVdXLHnLm6aZqnKHAY9jDql9hcRtPVbx+kfX9i6nA4OnD05/5T5uhwmFizTnPm39DtGHVsmZ+ZsLT1nbsxH6jT9p7Ft7FjUnOfJV4pxKnDUctPWqf2/K36anbGxrIwGtaLNA3ALaRERHRxVddVdXNVPWX7KWIgICAgICAgICAgICAgICAgICAgICAgICAgFBUfSdW6yvEY3QxNH7UhzO9wjWvxlXWKXVfp+zlTVcn16OSVF0jpqPHYYsKno8jnSziUPJAyDP1QbneQ23irdu/TRb5fVosXw27icXFyZ+yMnMqq3kRlHR2PRzgTpqgVLgRHETlJHnPtaw4gX38bK3hbUzPNLQ8bxtNFrRp858/xDU0+xzyqqLGG8UN2ttuLv13/ANvD1qMVd5quWPRlwPB6drVn+6r+HNNYTfKLkNe63qa0uPuBVamnmluL92m1RNdTAOxRPmzpnOIl2/RQ7/3U44xD3PH3q5g5+6Wg/UMf0qJ/KK6QK3XYlNwiEcQ/ZGZ3xPcPBY4urOvJ6cAs8tia59Z/Zzqqt62MOkyTwuO5skZPcHAn7FlROVUPDEU81qqN4liuqjNNNMf8WSR/cHuJaPBth4LK9VzVzLx4fZ0sPTT+GzgFHr6uni+dI2/sja73AqLVPNXEMsde0sPXX+DSGs19ZUzdjpXBvsxgRtt6rMB8V6YmrmuSr8ItaeFp3nqktC4RrJJXWAY3edwLv9gVoeK1zyU26fOUcSrnlpoj1a+kONmodkZcRt3fSPzj9y9cBgosxzVR1/h64PBxajmq/u/h++iGjLq2S7szYWnrvtv+g31+vsW5sWJuTnPk8eJcRpwtGVPWqfT/ANrho6VkMbY42hrWiwA3BbWIimMocTcuVXKpqqnOZfupYCAgICAgICAgICAgICAgICAgICAgICAgICAgwUFAYpW+UVE8/ZLI9w9kmzPhDVp8RVzXJd9wyzpYamPXz7tdrSSAASTYAAXJJ3ADtK8oiZ6LtdUUUzVPlDMsbmOySMkjda+WRjmOI4gOG0LOu3VR5vDD42ziJ+yc8nyvNay3d3FpkW4UWjK2bMYWZRlAGUHWADdZpt32WwoxH9Kc/Pycrd4TnjYp/wAZ6/8AThAFQzz6y6mIiIyhO4MIWUeISSPZrXQSRQx365L2m5A9dwOatYfkpiapnq0vFovXKqLdumcs85n0QSqy3URlDrujSobHVTvcbBtPI49zXNJVrBz98/6aLj9MzYp/3/8AXJyTGRzpHb3uc897yXH7V4XauaqZbTB2tKxTR+Hw++UkC9hc+oXAJ96xopmqWd+9FqnOfx+8slQ9gKD0yh0OiR1QrKz0enky/wDck2MHf2eKtYWPumvaGl41XnRRZj/KpzrG2AHBV5mZnNt7dHJRFMekNoVjhCYRsaXZnfS2AAH1Cy8Js0zc1J82M2Ym5z1demUNZez2WP0U4jds1Mf1SJGdztjhzAPir+Dq6TS5X9QWMqqb2/RYSvObEBAQEBAQEBAQEBAQEBAQEBAQEBAQEBAQEBAQQmmVf5PQVMgNnZC1vtSHIPe5YV1ctMy9sNb1btNG8qQa2wAG4AALSzOb6PEZRklNGqiOKrhlnJDGOLjYEm4By7B67L0s1RTXFVSnxC3cuYeqi35z0b+nOOMrqiN8QdkiY5rS4WJLyC424dVvvXrib8XOkKXCOHVYaJquec+jnlVbliyGUeYp/BJdMkc0bihk2qSs1TKgds0LoR+8ezN8DXr2tVcuc/hQx9mbsW6f/KJ7NVeUrydwTDtZRYpMbfo6ZwaSNmbzvsYOat4WjPmn8NFxu/yzbo/MT2Qd1Unzbymc6WFCXQTfocIjb+tVVBcf+3B/5hvNW4+yx/torn9fiURHlRCAVT1b6UhT4S6Siq6tp2U+rNrbxmBk5MuVYs2eeJmWp4hxCcPcoop9f4Ry8G1z9YTGiOI+TVsEnYXZHey/YffY+C9bFfJXEqHE8PrYeqmPTrH/AAvAFbhwLKAgICAgICAgICAgICAgICAgICAgICAgICAgFBX3S3W5YqaD58jnu2HdGLAfxPB8FXxOfJlDa8G5IxPNXMRER6q11g/AK1ulXs6/63D++O5rB+AU0q9pPrcP747v2poHyENjZI8nsZG532BTFqufRhXxDDUx1rhs4phctMI9e3VufciM7Xho2ZjluBc7he+/cvSrD10x1V7XFrN25lE5RHrPTs0NYPwCvLSr2W/rcP747u26N8AbUPknmY18bRlaHtu1zjvNjvsPeVawtqebOqGk43j6Ztxbtznn55JbpKwenhw8uip4GO11MA9kTQ4DWNJ2gX3AjxVu9H2Tk0nD64jE0TVPRWesH4C1WlXs7b6zD++O5nH4CaVex9Zh/fHc1g/AKaVe0n1mH98d1paL4UW4NOCHB08dQ61tvWZlbs7gOa2WGomm31cjxjExdxOdM9IyhVUMoLWnbtA7DwWuqtV5z0dXbxljkp++PLeH6x9YhrQS5xAaADck7AFGlXsznG4f3x3T2mrhHPBS9lNTxM3HzpAHv/0K1iKJ5aaYhpuF4i1qXb1dURNU9HP6wfgFVdKvZufrMP747rf0JwcDDNXK3/jiQvBG20gyj4QFssNRy0ZOO4viIvYmZp8o6KeYwx3ikvnjLo37D50ZLSfEtv4qhdtVRXOUOpwmPs1WaJqqiJyfWsH4usNKvZY+sw/vjuvXRWtM9FTyuBzFgvcEXI2X29htfxW2tTM0Rm4TGUU0X6opnOM+iWXorCAgICAgICAgICAgICAgICAgICAgICAgICAg+S1AyDgOSBkHAckGQ1BgtCBkHAckGQ1ALboMZBwHJAyDgOSBkHAckGbIMZBwHJAyDgOSBkHq5IGQcByQZsgxkHAckDIOA5IMgIMoCAgICAgICAgICAgICAgICAgICAgICAgICAgICAgICAgICAgICAgICAgICAgICAgICAgICAgICAgICAgICAgICAgICAgICAgICAgICAgICAgICAgICAgICAgICAgICAgICAgIP//Z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12" descr="data:image/jpeg;base64,/9j/4AAQSkZJRgABAQAAAQABAAD/2wCEAAkGBxQQDxAQEBQQFBUUFBAXFBQVEhcXFRgYFBUWGRcUGhUYHSggGBolHBQUITIhJSkrLi4uGB8zODMsNygtLisBCgoKDg0OGhAQGywkICUsLCwsLCw3LCwsLCwsLCwsLSwsLCwsLCwsLCwsLCwsLCwsLCwsLCwsLCwsLCwsLCwsLP/AABEIAIgBcgMBEQACEQEDEQH/xAAcAAEAAgMBAQEAAAAAAAAAAAAABQcBBAYIAgP/xABMEAABAwICBgUHBwoEBQUAAAABAAIDBBEFEgYTITFRkQciQXGBFDJUYXKhohZSYpOx0fAIFSNCgoOSlLLBQ1PC4TM0Y3PiFySjw9P/xAAbAQEAAgMBAQAAAAAAAAAAAAAAAQQCBQYDB//EADMRAQABAgQEBQMDBAIDAAAAAAABAgMEERNRBRIhkRUxQVJTFCJhBqGxIzJCcYHhYsHR/9oADAMBAAIRAxEAPwC8UBAQEBAQEBAQEBAQEBAQEBAQYQZQEBAQEBAQEBAQEBAQEBAQEBAQEBAQYQZQEBAQEBAQEBAQEBAQEBAQEBAQEBAQEBAQEBAQEBAQEBAQEBAQEBAQEBAQEBAQEBAQEBAQEBAQEBAQEBAQEBAQEBAQEBAQEBAQEBAQEBAQEBAQEBAQEBAQEBAQEBAQEBAQEBBhBlAQEBAQfhW1bIY3SzPZGxou573BrQOJJ2BBC/LnDfTqL+Yj+9BKV2LQQRCeaWKOI5bSPeGs63m9Y7NqCL+XOG+nUP8AMR/egmXV0Yi15ewRZM+szDJktfPm3Wttughvlzhvp1D/ADEf3oJOvxeCnibNPNFFG7LZ73hrTmFxtPEIIz5c4b6dQ/zEf3oPpmm2HOIArqIk7h5RH96Ccila9oc0hwO4ggg9xCCNxTSSkpXiOpqaaF5aHBskrWOykkB1id1weSDGGaS0lU/V01TTTPALi2OVr3ZRYE2B3XI5oGJ6S0lK/V1NTTQvsHZJJWsdY3sbE7th5IM4XpJSVTzHTVNPM4AuLY5WvIAIF7NO7aEGzieKQ0zNZUSxRM+dI8NHdc9qDnj0lYZ6XF4NeRzDUE3g+P01Y0upZ4pgPOyPBI7xvHig/Cv0roqeR0U9XSxyNtmY+ZjXC4uLgm42EINf5c4b6dQ/zEf3oHy5w306i/mI/vQbjNJKQ07qoVNOYGuyum1rdWHG3VL72v1hzQafy5w306i/mI/vQPlzhvp1F/MR/egmaKujnYJIZI5Gnc5jg5vMIPzxPFIaVmsqZYoWXDc0jwxtzewue3YeSCNh00w97msZW0bnOIa1onYSSTYAC+0koJ5BF4ppFS0jgypqaeFzhcNklawkXtcAnddBpfLnDfTqL+Yj+9B0DXXAI3Hcg0MWxunpA01U8MIcSGmSRrASN4GY7UGpR6XUM0jYoaukke42axkzHOJ4AA3KCbQEBAQEBAQEBAQEBAQEBBW3TviWqwxkA31EzG/sx/pD4XaweKCktHsONVWUtOP8WaNp9kuGb4Q5ErW6fsRDIqKjb+sXyEeqMBjRzeeSEKYKJXhpXiup0UpgDtnhpoRt7C0F/wALHIhUGjuHeVVlLTj/ABZY2n2b3d8Icgs/p/xG3kVG3cM8rh3DIz/WgrPR3AZq+cU9MGl+Vz+s7K0Nba5J8RzQfGPYLNQ1DqapaGyNDSQHBwIcLhwI3jfyKCxugLFpBUVFESTEYzK1vY1zXNabcAQ7aOI70HKdKWJeU4vVOG6Mthb3RDb8Reg7b8n3DP8Anas/9OFvhd7/ALWckQ4PpJxPyrFqyQbWskMTe6HqH4g8+KJdd0STMoKDE8VlFwwNjYO1xaL5R3uewIK8x7Gp6+cz1DjI9xs0C9mg7mMb2DssN6Cf0o6PKjDqOOrnfF1nNa6Nt8zC4Ejrbju2296DR6O6t8WLUToyQXStY63ax+xzSO0WN/BBIaW6NYjNWVtW+knDHSzPzkNsIwTlPndjA3kg45BN0eh9fNGyWKknex4DmPaG2cDuIu5B12msLqDAMNw94ySzSPmmYd4tdxBt2hz2DwQcHgmFSVlRHTQAGSQuDQTYdVpcST2CzSg2dJNHKjDpWw1TA1zm5mlrg5rhe1wR6+KDouhmtkixeGOMnLM2RsrewhrC4OI4ggbfWg6n8oHE/wDk6Qf9SZ3h1G/a/khDiei3DfKMXpG72xudK7ujFx8RYg9K1VQ2KN8khDWsa5zidwDRclEPK2lOOPxGtmqnA/pHWjbba2MG0bLcbb/WSiUQg9gUf/Dj9ln2BEKJ6eMT1mIQ04OyCEE+1Kb/ANLWc0TDX6DsM12KGYi4p4nu/af1G+4v5IPQiIEBAQEBAQEBAQEBAQEBBQfTxiesxCKnG6CEE+1KST8LWc0TDW6D8M12KGY7qeJ7v2pOo33Z+SEtLpgxPyjF52g9WBscQ72jM/4nEeCEOQfTObGyQjqvdI1p4mPJm8P0jfeiXXaa4rnw3BKVp2Mpta72nEsb7myc0Q3+g7DNdihmIuKaJzx6nSdRvuMnJBFdKuJ+U4xVEboi2Fv7q+b4y9B2X5P2GdasqyNgEcTPe5/+hCXGdK1fr8Zq3DdGY4m90bBf4y9B0XQm0QfnLEH2ywU9r+va9w5MbzQlWckrnuc95u55LnHi5xu48yUHoTQJgw7R1s7thMMtSb/TBcz3ZAiHnp8hcS529xLnH1k3J5lErW0hwh9PolRtaDtljmm9Qlc9wv6gXRjwCCqWuIIIJBBBBG8EbiEFr4R0rwzxsgxilZKGkHWtYJG3AtmMLhsNidrb79yC0MEwvD5GxVVJBRkHrRyxwsBHrBAuCiEV0vYn5Pg9TbzpckI2/wCYbO+DMUIeb4IDI9kbPOe5rG97yGj3kIl65wyjEEEULd0bGMH7IA/siFAdNmJ6/FnRg7KeOOP9p3Xd/U0eCJhodGWP0+H1j6mq1htE5sYYzMczyLk7dmwHmg19PdKXYrWa4Mc1jW5IWb3Zbk3Nv1iTuHqQWH0K6GSQPdiFSxzC5mSBjhZ2V1i6Qg7RewAB27+KEuE6V8T8oxiqI82IshZ+7aM3xueg7D8n7DbvrKsjdkhafWbPf7tWgkenXSbVwMw6N3Xms+ax2iIHqtPtOHJpQhwHRnguvqJ6lwOro4ZZTs3yZHasd4ILv2Qg4tzjkv22v7kHsDDnXghJ/wAuMn+EIh5a0vxLyrEKyo7JJn29llmN+FgRK3ugPDTHQ1FQ4bZprN9iJoH9RkRCya2XJG93AG3f2Kpjr+hYqr2hnap5qoh9UkudjXcQP91lg72tYor3iEXKeWqYfsrLEQEBAQEBAQEBAQEBB5R0wxPyvEayovcPmfl9hhys8LNHNErW6D6QU+G1dc/9dztv0Kdp7faL0FL19WZppp3b5JJJDf6bi7+6DrtM8H8lwvBAb53Mq3u75nsk9wLR4IOQqal0mTMfMY1jfU1t7D3nmiVz9C0ApcKra94HWc83+hAzYL+0XohS085ke+R/nPc57vaeS53vJQeg+jiNuHaPsqJdl45ql5OzY67mjvyhgRDz7U1Blkkld5z3ve7vcST9qMlluj/N+ie0ZZMQmF+Ja7d/8cQ5lEK3w+jM80UDd8r2MH7bgL+F7+CC+emasFLgwpmG2tfDC0fQjs5w7ssdvFEQonCaE1FTBTtFzLLEzwe4AnwBJ8ES9NVmPYcxj6SaporNaYnxSSx7gMpY5pPDsKIV5ivRXS1jHz4PUxkBxGrziWLNa+QSNJLDtG++wolUdVTuikfFIMr2Oc1w4OabEcwiVx/k+SvMVcwk6sPhLR2BzmuzW4GwYiJa35QWJ3dRUgOwCSZ49exjP/sRDjeirDPKcYpWnzYi6Z37odX4yxEy9LSPDQXHYACSfUN6IeSMaxE1VTPUn/Fke8dzj1fdZEu20b6MvK8LNe+oMRyzPazVgtyx3sS64O3KUFfQTOaWvYXMcLEOa4tcDxDhtBRL01oljT/zHBW1JJc2mdI9zjtcIw45yeJDQfFGLzRUzmSR8jt73ve7veS4/ajJ6E6M4mYfgMc8xyNLZaiQnZsdtHjlawIxURpFjD66rmqpLgyuuG3vlaNjWeAsES6rRzTiCiwqooWwTmWds2eYOYG5ntyt7b2At70HASjqnuP2Il6k0jxTyTBZpx5zKUZPbcwNZ8RCMXl0mwvwCJeq9CML8kw2kgO9kTM3tO6zveSiGzj0low35x+zb9y579RXuTDxRvK3g6c689mcClvGW/NPuKn9O3+fDcntkxdOVee6TXQKggICAgICDCDKAgICCD01xTyTDquoBsWRPy+07qt95CDymBYW4BGS+NI74ZooyDdI+GGI2+fOQZTyMh8EQpPCKA1NTT043zSxR+D3AE+AJPggt3p+gDKbDw0ANbJIwfViw5NQhS7nWBPBErx0xH5t0WhpRYPkZTxH1uedZL7g9GKjiES6bGtO6urpWUb3RsgaGNyRsy5gy2UONySBYbEH3oFoXLik7Oq4UzT+mm3Cw3xsPa87tm7ae8ZrL6dsMccOpnxNtHTzDMBuawxuY09wNh4oKZwPEjSVUFUxrXOheHhrvNNgRY80Ezp1ptLir43StZEyIOyRtcSAXWzOLiBc7APBB2vQroY/WjEqhmVjWkU7Xb3OdcGW3YALgHtzE9gKEq30ppnxV9ZHMCJBPMXX3kOe5zXdxBBBQdDoh0jzYZSSUsUUT8znvZI4kFpcADdoHWta/Yg5SCKWrnysD5ppXEkAXc5zjcu2btp37gg9KdHOi/5soWwvsZXkyTEbRncAMoPaAAAiFG9KeJ+U4vVkG7YnCFv7rY7486Jdr+T9hm2sqyP8uFn9b/8AQhLvek7FPJsJrHg2c+MxMP0peoD4Ak+CIeYQ07A0XJsAOJOwBEvQ+m4/NujboGbC2GCnFuLy1jj73FEPPUcZc5rBvcWtHe42H2ol6A6TphQaP+TM2ZmQUzR9Gwz/AANdzRCg6OldNJHCzzpHsY3ve4NH2olbfTVjoghp8JgNgGRumt8xmyOPxIzeA4oK90H0bdidaymBLWWe6R4Fy1rRvF9ly4tG3ihLtNNOiyHD6CarbUTvMeSzXMZYl72tF7C/6yGaqpvNd3H7EF39M+J5MKoqYHbMYi4fRiYD/UWckQpMGxB/HvRLq/8A1KxX0x/1MH/5oLF0BxaqrKTX1krpSZHhhLWNs1thuY0DeCuJ/Ud7mxEUbQ2WDpyozdrgctpC35w94/BWP6dv8mIm3vH8GNpzpiXQruGsEBAQEBAQYQZQEBAQQOltPHNCIJmNexxBLHC4OXaLjvtyWg49i7li3TFqcpmfONlrC0RVVObkW6JUIIIpae4sR+jHYuW8VxvyVL+jb2SmK0jKtjY6lrZmNOZrXi4Bta9uNiU8UxvyVGhb2aVDo7SwSMmhp4Y5GG7XtYA5pta4PcSnimN+So0LezcxekjrGtbVMbM1pu0SC4Bta49dk8UxvyVGhb2Rg0SofRab6sJ4rjvkqNG3sk8Xo46xrW1TGzNabtDxcAkWuBxsnimN+So0LeyL+SND6LT/AFYTxXHfJUnRt7PuLRaiYQ5tLTgjcdWP7p4pjfkqRo29k9FVPaA1ri0DcBYAeATxTG/JJoW9iSre4FrnEgixBsQQewgp4pjfkk0LeyAdonQkkmlprnf+jCeK435KjQt7Q/Sl0ao4nh8dNTtcNxEbbjmnimN+SpOjb2TorpPnu5p4pjfklGha2RmLYbDVlpqYopi3cXtBI8U8UxvyVGhb2R/yRofRaf6sKfFcd8lRo29krhVJHSgtpmRwg78jQ2/eQNqjxTG/JUaFvZveXSfPdzTxPG/JJoW9nPzaLUb3Oe+mgc5xc5ziwEkuNySeJJKnxTG/JUnQt7JTCoG0kerpmtiZcuysFhc7zbjsCjxTG/JUj6e3sYrA2rjEVS0SsDg7K8XbcXsbcdpTxTG/JUn6e3tCLh0Vo2Oa9tNThzSHNIYLgg3BHcQp8UxvyVGhb2SuJxiqjMVQBLGSCWPF23BuDZR4pjfkqRoW9kP8kaH0Sn+rCnxXHfJV3ToW9knilDHVMZHUsZK1huxrxmDTa1x67bFHimN+SpH09vaGlSaN0kMjJYqeBj2EOY5rAC0jcQeKnxTG/JUaFvZ9V2j1LPK+aaCGSR5Bc9zbuNgALnuAHgnimN+So0bezYwjDIaRznUsUcJeAHFjQCQNwPqUeKY35KjQt7NnE2CpiMNQBLGS0lj9rSWm42eogFPE8b8lRoW9kN8kaH0Sn+rCnxTHfJUaFvaG/imEw1Wr8pijl1YLWZ23yjZsHDcOSjxTG/JUaFvaGh8kaH0Wn+rCnxTHfJUaNvZn5I0PotP9WE8VxvyVd06FvZKUdIyFjY4mtYxvmtaLAdu5Urt2u7VNdc5zPqzppimMofsa1sFpXnK1hBJ/t6yrHD6qqcRRVTvCZtVXY5KfOWz8v6L58n1T/uX0P6q3ureC4z2/vCYwbGY6thfDnLQbZnMLQT22vvXtRciuM4UsRhrmHq5bnmkVmriAgICAgICAgIPlzAd4BWFVumr+6IlMTMeTGqHAclh9Pa9sdk807mqHAclOha9sdjmnc1Q4Dko0LXtjsjmnc1Q4Dkmha9sdjmnc1Q4Dkmha9sdjmnc1Q4Dkmha9sdjmnc1Q4Dkmha9sdjmnc1Q4Dkmha9sdk807mqHAck0LXtjsc07mqHAck0LXtjsjmnc1Q4Dkmha9sdjmnc1Q4Dkmha9sdjmnc1Q4Dkmha9sdjmnc1Q4Dkmha9sdk807mqHAck0LXtjsc07mqHAclOha9sdkc07uJ6VKzV0sUTdjpZRe2w5YhmO0dmbIPFV8Tat00f2x2bXg1ubmJjPyjqrPXu+c/+IrV6VG0O106NofL6ojaXuA3XLja/C6yjDxMZxT+zxruWKKoprmImX1rnfOf/EVjpUbQ9tOjaEtorXPZW05DnHNI1pBJIIdsIt4r1s26Irj7Y7KPEbFFWGr6ZZRmtTSrFW0dK+Wzc/mxiw2vdu8BtJ9QK2d23aopmeWOzjMJZrxF2LceqlnVDySS95JJJOY7Sd5Wom3RM55R2d9RZoopimI8oY17vnP/AIio0qNoZ6dG0O46K5M01QHEnqMIub7nHj3q7g7VuZnOmOznf1BTy0UTT06tnpXrcopoGHKS58jrbDZgygbPW/3L0xdu3FOUUx2UuBWtS/NU+UQr7Xu+c/8AiK12lRtDr9OjaEjo5UOFZTXLiNbHcFx7Tb+69LVqjnjpCpjrdP01zKI8kr0i15diD2MJDYmMZZpt1j13bvabyVjF27fNERTHZq+A2c7dVyrrnLmTO75z/wCIqnpUbQ32nRtCf0seYhRUoLgYqcPftNy+Z19p9Qb71av2rdNFNPLDScMpi9fu3ZjpnlH/AAjMIa6WoiZmfYuF+sdw2n7FrcVFFu1VVlDa4nlotTOULEnmaxrnuIAAuSVydFFVdXLHnLm6aZqnKHAY9jDql9hcRtPVbx+kfX9i6nA4OnD05/5T5uhwmFizTnPm39DtGHVsmZ+ZsLT1nbsxH6jT9p7Ft7FjUnOfJV4pxKnDUctPWqf2/K36anbGxrIwGtaLNA3ALaRERHRxVddVdXNVPWX7KWIgICAgICAgICAgICAgICAgICAgICAgICAgFBUfSdW6yvEY3QxNH7UhzO9wjWvxlXWKXVfp+zlTVcn16OSVF0jpqPHYYsKno8jnSziUPJAyDP1QbneQ23irdu/TRb5fVosXw27icXFyZ+yMnMqq3kRlHR2PRzgTpqgVLgRHETlJHnPtaw4gX38bK3hbUzPNLQ8bxtNFrRp858/xDU0+xzyqqLGG8UN2ttuLv13/ANvD1qMVd5quWPRlwPB6drVn+6r+HNNYTfKLkNe63qa0uPuBVamnmluL92m1RNdTAOxRPmzpnOIl2/RQ7/3U44xD3PH3q5g5+6Wg/UMf0qJ/KK6QK3XYlNwiEcQ/ZGZ3xPcPBY4urOvJ6cAs8tia59Z/Zzqqt62MOkyTwuO5skZPcHAn7FlROVUPDEU81qqN4liuqjNNNMf8WSR/cHuJaPBth4LK9VzVzLx4fZ0sPTT+GzgFHr6uni+dI2/sja73AqLVPNXEMsde0sPXX+DSGs19ZUzdjpXBvsxgRtt6rMB8V6YmrmuSr8ItaeFp3nqktC4RrJJXWAY3edwLv9gVoeK1zyU26fOUcSrnlpoj1a+kONmodkZcRt3fSPzj9y9cBgosxzVR1/h64PBxajmq/u/h++iGjLq2S7szYWnrvtv+g31+vsW5sWJuTnPk8eJcRpwtGVPWqfT/ANrho6VkMbY42hrWiwA3BbWIimMocTcuVXKpqqnOZfupYCAgICAgICAgICAgICAgICAgICAgICAgICAgwUFAYpW+UVE8/ZLI9w9kmzPhDVp8RVzXJd9wyzpYamPXz7tdrSSAASTYAAXJJ3ADtK8oiZ6LtdUUUzVPlDMsbmOySMkjda+WRjmOI4gOG0LOu3VR5vDD42ziJ+yc8nyvNay3d3FpkW4UWjK2bMYWZRlAGUHWADdZpt32WwoxH9Kc/Pycrd4TnjYp/wAZ6/8AThAFQzz6y6mIiIyhO4MIWUeISSPZrXQSRQx365L2m5A9dwOatYfkpiapnq0vFovXKqLdumcs85n0QSqy3URlDrujSobHVTvcbBtPI49zXNJVrBz98/6aLj9MzYp/3/8AXJyTGRzpHb3uc897yXH7V4XauaqZbTB2tKxTR+Hw++UkC9hc+oXAJ96xopmqWd+9FqnOfx+8slQ9gKD0yh0OiR1QrKz0enky/wDck2MHf2eKtYWPumvaGl41XnRRZj/KpzrG2AHBV5mZnNt7dHJRFMekNoVjhCYRsaXZnfS2AAH1Cy8Js0zc1J82M2Ym5z1demUNZez2WP0U4jds1Mf1SJGdztjhzAPir+Dq6TS5X9QWMqqb2/RYSvObEBAQEBAQEBAQEBAQEBAQEBAQEBAQEBAQEBAQQmmVf5PQVMgNnZC1vtSHIPe5YV1ctMy9sNb1btNG8qQa2wAG4AALSzOb6PEZRklNGqiOKrhlnJDGOLjYEm4By7B67L0s1RTXFVSnxC3cuYeqi35z0b+nOOMrqiN8QdkiY5rS4WJLyC424dVvvXrib8XOkKXCOHVYaJquec+jnlVbliyGUeYp/BJdMkc0bihk2qSs1TKgds0LoR+8ezN8DXr2tVcuc/hQx9mbsW6f/KJ7NVeUrydwTDtZRYpMbfo6ZwaSNmbzvsYOat4WjPmn8NFxu/yzbo/MT2Qd1Unzbymc6WFCXQTfocIjb+tVVBcf+3B/5hvNW4+yx/torn9fiURHlRCAVT1b6UhT4S6Siq6tp2U+rNrbxmBk5MuVYs2eeJmWp4hxCcPcoop9f4Ry8G1z9YTGiOI+TVsEnYXZHey/YffY+C9bFfJXEqHE8PrYeqmPTrH/AAvAFbhwLKAgICAgICAgICAgICAgICAgICAgICAgICAgFBX3S3W5YqaD58jnu2HdGLAfxPB8FXxOfJlDa8G5IxPNXMRER6q11g/AK1ulXs6/63D++O5rB+AU0q9pPrcP747v2poHyENjZI8nsZG532BTFqufRhXxDDUx1rhs4phctMI9e3VufciM7Xho2ZjluBc7he+/cvSrD10x1V7XFrN25lE5RHrPTs0NYPwCvLSr2W/rcP747u26N8AbUPknmY18bRlaHtu1zjvNjvsPeVawtqebOqGk43j6Ztxbtznn55JbpKwenhw8uip4GO11MA9kTQ4DWNJ2gX3AjxVu9H2Tk0nD64jE0TVPRWesH4C1WlXs7b6zD++O5nH4CaVex9Zh/fHc1g/AKaVe0n1mH98d1paL4UW4NOCHB08dQ61tvWZlbs7gOa2WGomm31cjxjExdxOdM9IyhVUMoLWnbtA7DwWuqtV5z0dXbxljkp++PLeH6x9YhrQS5xAaADck7AFGlXsznG4f3x3T2mrhHPBS9lNTxM3HzpAHv/0K1iKJ5aaYhpuF4i1qXb1dURNU9HP6wfgFVdKvZufrMP747rf0JwcDDNXK3/jiQvBG20gyj4QFssNRy0ZOO4viIvYmZp8o6KeYwx3ikvnjLo37D50ZLSfEtv4qhdtVRXOUOpwmPs1WaJqqiJyfWsH4usNKvZY+sw/vjuvXRWtM9FTyuBzFgvcEXI2X29htfxW2tTM0Rm4TGUU0X6opnOM+iWXorCAgICAgICAgICAgICAgICAgICAgICAgICAg+S1AyDgOSBkHAckGQ1BgtCBkHAckGQ1ALboMZBwHJAyDgOSBkHAckGbIMZBwHJAyDgOSBkHq5IGQcByQZsgxkHAckDIOA5IMgIMoCAgICAgICAgICAgICAgICAgICAgICAgICAgICAgICAgICAgICAgICAgICAgICAgICAgICAgICAgICAgICAgICAgICAgICAgICAgICAgICAgICAgICAgICAgICAgICAgICAgIP//Z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AutoShape 14" descr="data:image/jpeg;base64,/9j/4AAQSkZJRgABAQAAAQABAAD/2wCEAAkGBxQQDxAQEBQQFBUUFBAXFBQVEhcXFRgYFBUWGRcUGhUYHSggGBolHBQUITIhJSkrLi4uGB8zODMsNygtLisBCgoKDg0OGhAQGywkICUsLCwsLCw3LCwsLCwsLCwsLSwsLCwsLCwsLCwsLCwsLCwsLCwsLCwsLCwsLCwsLCwsLP/AABEIAIgBcgMBEQACEQEDEQH/xAAcAAEAAgMBAQEAAAAAAAAAAAAABQcBBAYIAgP/xABMEAABAwICBgUHBwoEBQUAAAABAAIDBBEFEgYTITFRkQciQXGBFDJUYXKhohZSYpOx0fAIFSNCgoOSlLLBQ1PC4TM0Y3PiFySjw9P/xAAbAQEAAgMBAQAAAAAAAAAAAAAAAQQCBQYDB//EADMRAQABAgQEBQMDBAIDAAAAAAABAgMEERNRBRIhkRUxQVJTFCJhBqGxIzJCcYHhYsHR/9oADAMBAAIRAxEAPwC8UBAQEBAQEBAQEBAQEBAQEBAQYQZQEBAQEBAQEBAQEBAQEBAQEBAQEBAQYQZQEBAQEBAQEBAQEBAQEBAQEBAQEBAQEBAQEBAQEBAQEBAQEBAQEBAQEBAQEBAQEBAQEBAQEBAQEBAQEBAQEBAQEBAQEBAQEBAQEBAQEBAQEBAQEBAQEBAQEBAQEBAQEBAQEBBhBlAQEBAQfhW1bIY3SzPZGxou573BrQOJJ2BBC/LnDfTqL+Yj+9BKV2LQQRCeaWKOI5bSPeGs63m9Y7NqCL+XOG+nUP8AMR/egmXV0Yi15ewRZM+szDJktfPm3Wttughvlzhvp1D/ADEf3oJOvxeCnibNPNFFG7LZ73hrTmFxtPEIIz5c4b6dQ/zEf3oPpmm2HOIArqIk7h5RH96Ccila9oc0hwO4ggg9xCCNxTSSkpXiOpqaaF5aHBskrWOykkB1id1weSDGGaS0lU/V01TTTPALi2OVr3ZRYE2B3XI5oGJ6S0lK/V1NTTQvsHZJJWsdY3sbE7th5IM4XpJSVTzHTVNPM4AuLY5WvIAIF7NO7aEGzieKQ0zNZUSxRM+dI8NHdc9qDnj0lYZ6XF4NeRzDUE3g+P01Y0upZ4pgPOyPBI7xvHig/Cv0roqeR0U9XSxyNtmY+ZjXC4uLgm42EINf5c4b6dQ/zEf3oHy5w306i/mI/vQbjNJKQ07qoVNOYGuyum1rdWHG3VL72v1hzQafy5w306i/mI/vQPlzhvp1F/MR/egmaKujnYJIZI5Gnc5jg5vMIPzxPFIaVmsqZYoWXDc0jwxtzewue3YeSCNh00w97msZW0bnOIa1onYSSTYAC+0koJ5BF4ppFS0jgypqaeFzhcNklawkXtcAnddBpfLnDfTqL+Yj+9B0DXXAI3Hcg0MWxunpA01U8MIcSGmSRrASN4GY7UGpR6XUM0jYoaukke42axkzHOJ4AA3KCbQEBAQEBAQEBAQEBAQEBBW3TviWqwxkA31EzG/sx/pD4XaweKCktHsONVWUtOP8WaNp9kuGb4Q5ErW6fsRDIqKjb+sXyEeqMBjRzeeSEKYKJXhpXiup0UpgDtnhpoRt7C0F/wALHIhUGjuHeVVlLTj/ABZY2n2b3d8Icgs/p/xG3kVG3cM8rh3DIz/WgrPR3AZq+cU9MGl+Vz+s7K0Nba5J8RzQfGPYLNQ1DqapaGyNDSQHBwIcLhwI3jfyKCxugLFpBUVFESTEYzK1vY1zXNabcAQ7aOI70HKdKWJeU4vVOG6Mthb3RDb8Reg7b8n3DP8Anas/9OFvhd7/ALWckQ4PpJxPyrFqyQbWskMTe6HqH4g8+KJdd0STMoKDE8VlFwwNjYO1xaL5R3uewIK8x7Gp6+cz1DjI9xs0C9mg7mMb2DssN6Cf0o6PKjDqOOrnfF1nNa6Nt8zC4Ejrbju2296DR6O6t8WLUToyQXStY63ax+xzSO0WN/BBIaW6NYjNWVtW+knDHSzPzkNsIwTlPndjA3kg45BN0eh9fNGyWKknex4DmPaG2cDuIu5B12msLqDAMNw94ySzSPmmYd4tdxBt2hz2DwQcHgmFSVlRHTQAGSQuDQTYdVpcST2CzSg2dJNHKjDpWw1TA1zm5mlrg5rhe1wR6+KDouhmtkixeGOMnLM2RsrewhrC4OI4ggbfWg6n8oHE/wDk6Qf9SZ3h1G/a/khDiei3DfKMXpG72xudK7ujFx8RYg9K1VQ2KN8khDWsa5zidwDRclEPK2lOOPxGtmqnA/pHWjbba2MG0bLcbb/WSiUQg9gUf/Dj9ln2BEKJ6eMT1mIQ04OyCEE+1Kb/ANLWc0TDX6DsM12KGYi4p4nu/af1G+4v5IPQiIEBAQEBAQEBAQEBAQEBBQfTxiesxCKnG6CEE+1KST8LWc0TDW6D8M12KGY7qeJ7v2pOo33Z+SEtLpgxPyjF52g9WBscQ72jM/4nEeCEOQfTObGyQjqvdI1p4mPJm8P0jfeiXXaa4rnw3BKVp2Mpta72nEsb7myc0Q3+g7DNdihmIuKaJzx6nSdRvuMnJBFdKuJ+U4xVEboi2Fv7q+b4y9B2X5P2GdasqyNgEcTPe5/+hCXGdK1fr8Zq3DdGY4m90bBf4y9B0XQm0QfnLEH2ywU9r+va9w5MbzQlWckrnuc95u55LnHi5xu48yUHoTQJgw7R1s7thMMtSb/TBcz3ZAiHnp8hcS529xLnH1k3J5lErW0hwh9PolRtaDtljmm9Qlc9wv6gXRjwCCqWuIIIJBBBBG8EbiEFr4R0rwzxsgxilZKGkHWtYJG3AtmMLhsNidrb79yC0MEwvD5GxVVJBRkHrRyxwsBHrBAuCiEV0vYn5Pg9TbzpckI2/wCYbO+DMUIeb4IDI9kbPOe5rG97yGj3kIl65wyjEEEULd0bGMH7IA/siFAdNmJ6/FnRg7KeOOP9p3Xd/U0eCJhodGWP0+H1j6mq1htE5sYYzMczyLk7dmwHmg19PdKXYrWa4Mc1jW5IWb3Zbk3Nv1iTuHqQWH0K6GSQPdiFSxzC5mSBjhZ2V1i6Qg7RewAB27+KEuE6V8T8oxiqI82IshZ+7aM3xueg7D8n7DbvrKsjdkhafWbPf7tWgkenXSbVwMw6N3Xms+ax2iIHqtPtOHJpQhwHRnguvqJ6lwOro4ZZTs3yZHasd4ILv2Qg4tzjkv22v7kHsDDnXghJ/wAuMn+EIh5a0vxLyrEKyo7JJn29llmN+FgRK3ugPDTHQ1FQ4bZprN9iJoH9RkRCya2XJG93AG3f2Kpjr+hYqr2hnap5qoh9UkudjXcQP91lg72tYor3iEXKeWqYfsrLEQEBAQEBAQEBAQEBB5R0wxPyvEayovcPmfl9hhys8LNHNErW6D6QU+G1dc/9dztv0Kdp7faL0FL19WZppp3b5JJJDf6bi7+6DrtM8H8lwvBAb53Mq3u75nsk9wLR4IOQqal0mTMfMY1jfU1t7D3nmiVz9C0ApcKra94HWc83+hAzYL+0XohS085ke+R/nPc57vaeS53vJQeg+jiNuHaPsqJdl45ql5OzY67mjvyhgRDz7U1Blkkld5z3ve7vcST9qMlluj/N+ie0ZZMQmF+Ja7d/8cQ5lEK3w+jM80UDd8r2MH7bgL+F7+CC+emasFLgwpmG2tfDC0fQjs5w7ssdvFEQonCaE1FTBTtFzLLEzwe4AnwBJ8ES9NVmPYcxj6SaporNaYnxSSx7gMpY5pPDsKIV5ivRXS1jHz4PUxkBxGrziWLNa+QSNJLDtG++wolUdVTuikfFIMr2Oc1w4OabEcwiVx/k+SvMVcwk6sPhLR2BzmuzW4GwYiJa35QWJ3dRUgOwCSZ49exjP/sRDjeirDPKcYpWnzYi6Z37odX4yxEy9LSPDQXHYACSfUN6IeSMaxE1VTPUn/Fke8dzj1fdZEu20b6MvK8LNe+oMRyzPazVgtyx3sS64O3KUFfQTOaWvYXMcLEOa4tcDxDhtBRL01oljT/zHBW1JJc2mdI9zjtcIw45yeJDQfFGLzRUzmSR8jt73ve7veS4/ajJ6E6M4mYfgMc8xyNLZaiQnZsdtHjlawIxURpFjD66rmqpLgyuuG3vlaNjWeAsES6rRzTiCiwqooWwTmWds2eYOYG5ntyt7b2At70HASjqnuP2Il6k0jxTyTBZpx5zKUZPbcwNZ8RCMXl0mwvwCJeq9CML8kw2kgO9kTM3tO6zveSiGzj0low35x+zb9y579RXuTDxRvK3g6c689mcClvGW/NPuKn9O3+fDcntkxdOVee6TXQKggICAgICDCDKAgICCD01xTyTDquoBsWRPy+07qt95CDymBYW4BGS+NI74ZooyDdI+GGI2+fOQZTyMh8EQpPCKA1NTT043zSxR+D3AE+AJPggt3p+gDKbDw0ANbJIwfViw5NQhS7nWBPBErx0xH5t0WhpRYPkZTxH1uedZL7g9GKjiES6bGtO6urpWUb3RsgaGNyRsy5gy2UONySBYbEH3oFoXLik7Oq4UzT+mm3Cw3xsPa87tm7ae8ZrL6dsMccOpnxNtHTzDMBuawxuY09wNh4oKZwPEjSVUFUxrXOheHhrvNNgRY80Ezp1ptLir43StZEyIOyRtcSAXWzOLiBc7APBB2vQroY/WjEqhmVjWkU7Xb3OdcGW3YALgHtzE9gKEq30ppnxV9ZHMCJBPMXX3kOe5zXdxBBBQdDoh0jzYZSSUsUUT8znvZI4kFpcADdoHWta/Yg5SCKWrnysD5ppXEkAXc5zjcu2btp37gg9KdHOi/5soWwvsZXkyTEbRncAMoPaAAAiFG9KeJ+U4vVkG7YnCFv7rY7486Jdr+T9hm2sqyP8uFn9b/8AQhLvek7FPJsJrHg2c+MxMP0peoD4Ak+CIeYQ07A0XJsAOJOwBEvQ+m4/NujboGbC2GCnFuLy1jj73FEPPUcZc5rBvcWtHe42H2ol6A6TphQaP+TM2ZmQUzR9Gwz/AANdzRCg6OldNJHCzzpHsY3ve4NH2olbfTVjoghp8JgNgGRumt8xmyOPxIzeA4oK90H0bdidaymBLWWe6R4Fy1rRvF9ly4tG3ihLtNNOiyHD6CarbUTvMeSzXMZYl72tF7C/6yGaqpvNd3H7EF39M+J5MKoqYHbMYi4fRiYD/UWckQpMGxB/HvRLq/8A1KxX0x/1MH/5oLF0BxaqrKTX1krpSZHhhLWNs1thuY0DeCuJ/Ud7mxEUbQ2WDpyozdrgctpC35w94/BWP6dv8mIm3vH8GNpzpiXQruGsEBAQEBAQYQZQEBAQQOltPHNCIJmNexxBLHC4OXaLjvtyWg49i7li3TFqcpmfONlrC0RVVObkW6JUIIIpae4sR+jHYuW8VxvyVL+jb2SmK0jKtjY6lrZmNOZrXi4Bta9uNiU8UxvyVGhb2aVDo7SwSMmhp4Y5GG7XtYA5pta4PcSnimN+So0LezcxekjrGtbVMbM1pu0SC4Bta49dk8UxvyVGhb2Rg0SofRab6sJ4rjvkqNG3sk8Xo46xrW1TGzNabtDxcAkWuBxsnimN+So0LeyL+SND6LT/AFYTxXHfJUnRt7PuLRaiYQ5tLTgjcdWP7p4pjfkqRo29k9FVPaA1ri0DcBYAeATxTG/JJoW9iSre4FrnEgixBsQQewgp4pjfkk0LeyAdonQkkmlprnf+jCeK435KjQt7Q/Sl0ao4nh8dNTtcNxEbbjmnimN+SpOjb2TorpPnu5p4pjfklGha2RmLYbDVlpqYopi3cXtBI8U8UxvyVGhb2R/yRofRaf6sKfFcd8lRo29krhVJHSgtpmRwg78jQ2/eQNqjxTG/JUaFvZveXSfPdzTxPG/JJoW9nPzaLUb3Oe+mgc5xc5ziwEkuNySeJJKnxTG/JUnQt7JTCoG0kerpmtiZcuysFhc7zbjsCjxTG/JUj6e3sYrA2rjEVS0SsDg7K8XbcXsbcdpTxTG/JUn6e3tCLh0Vo2Oa9tNThzSHNIYLgg3BHcQp8UxvyVGhb2SuJxiqjMVQBLGSCWPF23BuDZR4pjfkqRoW9kP8kaH0Sn+rCnxXHfJV3ToW9knilDHVMZHUsZK1huxrxmDTa1x67bFHimN+SpH09vaGlSaN0kMjJYqeBj2EOY5rAC0jcQeKnxTG/JUaFvZ9V2j1LPK+aaCGSR5Bc9zbuNgALnuAHgnimN+So0bezYwjDIaRznUsUcJeAHFjQCQNwPqUeKY35KjQt7NnE2CpiMNQBLGS0lj9rSWm42eogFPE8b8lRoW9kN8kaH0Sn+rCnxTHfJUaFvaG/imEw1Wr8pijl1YLWZ23yjZsHDcOSjxTG/JUaFvaGh8kaH0Wn+rCnxTHfJUaNvZn5I0PotP9WE8VxvyVd06FvZKUdIyFjY4mtYxvmtaLAdu5Urt2u7VNdc5zPqzppimMofsa1sFpXnK1hBJ/t6yrHD6qqcRRVTvCZtVXY5KfOWz8v6L58n1T/uX0P6q3ureC4z2/vCYwbGY6thfDnLQbZnMLQT22vvXtRciuM4UsRhrmHq5bnmkVmriAgICAgICAgIPlzAd4BWFVumr+6IlMTMeTGqHAclh9Pa9sdk807mqHAclOha9sdjmnc1Q4Dko0LXtjsjmnc1Q4Dkmha9sdjmnc1Q4Dkmha9sdjmnc1Q4Dkmha9sdjmnc1Q4Dkmha9sdjmnc1Q4Dkmha9sdk807mqHAck0LXtjsc07mqHAck0LXtjsjmnc1Q4Dkmha9sdjmnc1Q4Dkmha9sdjmnc1Q4Dkmha9sdjmnc1Q4Dkmha9sdk807mqHAck0LXtjsc07mqHAclOha9sdkc07uJ6VKzV0sUTdjpZRe2w5YhmO0dmbIPFV8Tat00f2x2bXg1ubmJjPyjqrPXu+c/+IrV6VG0O106NofL6ojaXuA3XLja/C6yjDxMZxT+zxruWKKoprmImX1rnfOf/EVjpUbQ9tOjaEtorXPZW05DnHNI1pBJIIdsIt4r1s26Irj7Y7KPEbFFWGr6ZZRmtTSrFW0dK+Wzc/mxiw2vdu8BtJ9QK2d23aopmeWOzjMJZrxF2LceqlnVDySS95JJJOY7Sd5Wom3RM55R2d9RZoopimI8oY17vnP/AIio0qNoZ6dG0O46K5M01QHEnqMIub7nHj3q7g7VuZnOmOznf1BTy0UTT06tnpXrcopoGHKS58jrbDZgygbPW/3L0xdu3FOUUx2UuBWtS/NU+UQr7Xu+c/8AiK12lRtDr9OjaEjo5UOFZTXLiNbHcFx7Tb+69LVqjnjpCpjrdP01zKI8kr0i15diD2MJDYmMZZpt1j13bvabyVjF27fNERTHZq+A2c7dVyrrnLmTO75z/wCIqnpUbQ32nRtCf0seYhRUoLgYqcPftNy+Z19p9Qb71av2rdNFNPLDScMpi9fu3ZjpnlH/AAjMIa6WoiZmfYuF+sdw2n7FrcVFFu1VVlDa4nlotTOULEnmaxrnuIAAuSVydFFVdXLHnLm6aZqnKHAY9jDql9hcRtPVbx+kfX9i6nA4OnD05/5T5uhwmFizTnPm39DtGHVsmZ+ZsLT1nbsxH6jT9p7Ft7FjUnOfJV4pxKnDUctPWqf2/K36anbGxrIwGtaLNA3ALaRERHRxVddVdXNVPWX7KWIgICAgICAgICAgICAgICAgICAgICAgICAgFBUfSdW6yvEY3QxNH7UhzO9wjWvxlXWKXVfp+zlTVcn16OSVF0jpqPHYYsKno8jnSziUPJAyDP1QbneQ23irdu/TRb5fVosXw27icXFyZ+yMnMqq3kRlHR2PRzgTpqgVLgRHETlJHnPtaw4gX38bK3hbUzPNLQ8bxtNFrRp858/xDU0+xzyqqLGG8UN2ttuLv13/ANvD1qMVd5quWPRlwPB6drVn+6r+HNNYTfKLkNe63qa0uPuBVamnmluL92m1RNdTAOxRPmzpnOIl2/RQ7/3U44xD3PH3q5g5+6Wg/UMf0qJ/KK6QK3XYlNwiEcQ/ZGZ3xPcPBY4urOvJ6cAs8tia59Z/Zzqqt62MOkyTwuO5skZPcHAn7FlROVUPDEU81qqN4liuqjNNNMf8WSR/cHuJaPBth4LK9VzVzLx4fZ0sPTT+GzgFHr6uni+dI2/sja73AqLVPNXEMsde0sPXX+DSGs19ZUzdjpXBvsxgRtt6rMB8V6YmrmuSr8ItaeFp3nqktC4RrJJXWAY3edwLv9gVoeK1zyU26fOUcSrnlpoj1a+kONmodkZcRt3fSPzj9y9cBgosxzVR1/h64PBxajmq/u/h++iGjLq2S7szYWnrvtv+g31+vsW5sWJuTnPk8eJcRpwtGVPWqfT/ANrho6VkMbY42hrWiwA3BbWIimMocTcuVXKpqqnOZfupYCAgICAgICAgICAgICAgICAgICAgICAgICAgwUFAYpW+UVE8/ZLI9w9kmzPhDVp8RVzXJd9wyzpYamPXz7tdrSSAASTYAAXJJ3ADtK8oiZ6LtdUUUzVPlDMsbmOySMkjda+WRjmOI4gOG0LOu3VR5vDD42ziJ+yc8nyvNay3d3FpkW4UWjK2bMYWZRlAGUHWADdZpt32WwoxH9Kc/Pycrd4TnjYp/wAZ6/8AThAFQzz6y6mIiIyhO4MIWUeISSPZrXQSRQx365L2m5A9dwOatYfkpiapnq0vFovXKqLdumcs85n0QSqy3URlDrujSobHVTvcbBtPI49zXNJVrBz98/6aLj9MzYp/3/8AXJyTGRzpHb3uc897yXH7V4XauaqZbTB2tKxTR+Hw++UkC9hc+oXAJ96xopmqWd+9FqnOfx+8slQ9gKD0yh0OiR1QrKz0enky/wDck2MHf2eKtYWPumvaGl41XnRRZj/KpzrG2AHBV5mZnNt7dHJRFMekNoVjhCYRsaXZnfS2AAH1Cy8Js0zc1J82M2Ym5z1demUNZez2WP0U4jds1Mf1SJGdztjhzAPir+Dq6TS5X9QWMqqb2/RYSvObEBAQEBAQEBAQEBAQEBAQEBAQEBAQEBAQEBAQQmmVf5PQVMgNnZC1vtSHIPe5YV1ctMy9sNb1btNG8qQa2wAG4AALSzOb6PEZRklNGqiOKrhlnJDGOLjYEm4By7B67L0s1RTXFVSnxC3cuYeqi35z0b+nOOMrqiN8QdkiY5rS4WJLyC424dVvvXrib8XOkKXCOHVYaJquec+jnlVbliyGUeYp/BJdMkc0bihk2qSs1TKgds0LoR+8ezN8DXr2tVcuc/hQx9mbsW6f/KJ7NVeUrydwTDtZRYpMbfo6ZwaSNmbzvsYOat4WjPmn8NFxu/yzbo/MT2Qd1Unzbymc6WFCXQTfocIjb+tVVBcf+3B/5hvNW4+yx/torn9fiURHlRCAVT1b6UhT4S6Siq6tp2U+rNrbxmBk5MuVYs2eeJmWp4hxCcPcoop9f4Ry8G1z9YTGiOI+TVsEnYXZHey/YffY+C9bFfJXEqHE8PrYeqmPTrH/AAvAFbhwLKAgICAgICAgICAgICAgICAgICAgICAgICAgFBX3S3W5YqaD58jnu2HdGLAfxPB8FXxOfJlDa8G5IxPNXMRER6q11g/AK1ulXs6/63D++O5rB+AU0q9pPrcP747v2poHyENjZI8nsZG532BTFqufRhXxDDUx1rhs4phctMI9e3VufciM7Xho2ZjluBc7he+/cvSrD10x1V7XFrN25lE5RHrPTs0NYPwCvLSr2W/rcP747u26N8AbUPknmY18bRlaHtu1zjvNjvsPeVawtqebOqGk43j6Ztxbtznn55JbpKwenhw8uip4GO11MA9kTQ4DWNJ2gX3AjxVu9H2Tk0nD64jE0TVPRWesH4C1WlXs7b6zD++O5nH4CaVex9Zh/fHc1g/AKaVe0n1mH98d1paL4UW4NOCHB08dQ61tvWZlbs7gOa2WGomm31cjxjExdxOdM9IyhVUMoLWnbtA7DwWuqtV5z0dXbxljkp++PLeH6x9YhrQS5xAaADck7AFGlXsznG4f3x3T2mrhHPBS9lNTxM3HzpAHv/0K1iKJ5aaYhpuF4i1qXb1dURNU9HP6wfgFVdKvZufrMP747rf0JwcDDNXK3/jiQvBG20gyj4QFssNRy0ZOO4viIvYmZp8o6KeYwx3ikvnjLo37D50ZLSfEtv4qhdtVRXOUOpwmPs1WaJqqiJyfWsH4usNKvZY+sw/vjuvXRWtM9FTyuBzFgvcEXI2X29htfxW2tTM0Rm4TGUU0X6opnOM+iWXorCAgICAgICAgICAgICAgICAgICAgICAgICAg+S1AyDgOSBkHAckGQ1BgtCBkHAckGQ1ALboMZBwHJAyDgOSBkHAckGbIMZBwHJAyDgOSBkHq5IGQcByQZsgxkHAckDIOA5IMgIMoCAgICAgICAgICAgICAgICAgICAgICAgICAgICAgICAgICAgICAgICAgICAgICAgICAgICAgICAgICAgICAgICAgICAgICAgICAgICAgICAgICAgICAgICAgICAgICAgICAgIP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2" name="Picture 4" descr="Image result for ncr corpor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84" y="4110435"/>
            <a:ext cx="978195" cy="97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" descr="Image result for vibrant credit union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8" descr="Vibrant Credit Union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3456" t="14844" r="61947" b="72656"/>
          <a:stretch/>
        </p:blipFill>
        <p:spPr>
          <a:xfrm>
            <a:off x="155575" y="248433"/>
            <a:ext cx="3986644" cy="113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3597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696"/>
          </a:solidFill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Small Business Cash Intensive Solutions – Drop Safes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65" t="27145" r="71158" b="7857"/>
          <a:stretch/>
        </p:blipFill>
        <p:spPr>
          <a:xfrm>
            <a:off x="7511277" y="761483"/>
            <a:ext cx="1491050" cy="2871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805" t="16120" r="32733" b="48880"/>
          <a:stretch/>
        </p:blipFill>
        <p:spPr>
          <a:xfrm>
            <a:off x="3928727" y="920901"/>
            <a:ext cx="1524155" cy="1939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270" t="37344" r="46485" b="20155"/>
          <a:stretch/>
        </p:blipFill>
        <p:spPr>
          <a:xfrm>
            <a:off x="4271006" y="3102428"/>
            <a:ext cx="3000102" cy="1924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1572" t="32351" r="31019" b="22648"/>
          <a:stretch/>
        </p:blipFill>
        <p:spPr>
          <a:xfrm>
            <a:off x="5605339" y="825216"/>
            <a:ext cx="1785854" cy="1648481"/>
          </a:xfrm>
          <a:prstGeom prst="rect">
            <a:avLst/>
          </a:prstGeom>
        </p:spPr>
      </p:pic>
      <p:sp>
        <p:nvSpPr>
          <p:cNvPr id="9" name="AutoShape 4" descr="Image result for Loom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736" y="2526346"/>
            <a:ext cx="853551" cy="523432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87410" y="894864"/>
            <a:ext cx="3521233" cy="3742446"/>
          </a:xfrm>
          <a:prstGeom prst="rect">
            <a:avLst/>
          </a:prstGeom>
        </p:spPr>
        <p:txBody>
          <a:bodyPr vert="horz" lIns="57150" tIns="28575" rIns="57150" bIns="28575" rtlCol="0">
            <a:normAutofit/>
          </a:bodyPr>
          <a:lstStyle>
            <a:lvl1pPr marL="0" indent="0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Tx/>
              <a:buNone/>
              <a:defRPr sz="1500" b="1" kern="1200">
                <a:solidFill>
                  <a:srgbClr val="54B948"/>
                </a:solidFill>
                <a:effectLst/>
                <a:latin typeface="+mn-lt"/>
                <a:ea typeface="+mn-ea"/>
                <a:cs typeface="+mn-cs"/>
              </a:defRPr>
            </a:lvl1pPr>
            <a:lvl2pPr marL="285750" indent="0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Tx/>
              <a:buNone/>
              <a:defRPr sz="15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571500" indent="0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Tx/>
              <a:buNone/>
              <a:defRPr sz="13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857250" indent="0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Tx/>
              <a:buNone/>
              <a:defRPr sz="11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43000" indent="0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Tx/>
              <a:buNone/>
              <a:defRPr sz="1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57162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5737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312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887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Cash management and armored transit offer drop safe solutions for high volume cash businesses.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Conditional credit provided for deposits to small businesses.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CIT providers settle deposits and confirm credit for banks based on agreed upon schedule.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39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00364" y="4292825"/>
            <a:ext cx="7910734" cy="499883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Arial (Body)"/>
              </a:rPr>
              <a:t>Over 100 New North America Interactive Teller Clients In 2016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-357" r="32083" b="206"/>
          <a:stretch/>
        </p:blipFill>
        <p:spPr>
          <a:xfrm>
            <a:off x="973777" y="2891865"/>
            <a:ext cx="982346" cy="13037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 descr="C:\Users\ah185094\Desktop\Branch Transformation\AIT Images\Wright Patt Photos\Wright-Patt PCU Exterior 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t="22160" r="17905" b="9568"/>
          <a:stretch/>
        </p:blipFill>
        <p:spPr bwMode="auto">
          <a:xfrm>
            <a:off x="6896940" y="1495118"/>
            <a:ext cx="1661798" cy="123559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h185094\Desktop\Branch Transformation\AIT Images\Wright Patt Photos\Wright-Patt PCU - Interactive Teller SelfServ 32_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0" r="5407" b="8131"/>
          <a:stretch/>
        </p:blipFill>
        <p:spPr bwMode="auto">
          <a:xfrm>
            <a:off x="4197435" y="1494920"/>
            <a:ext cx="1616770" cy="94297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Bank’s New Branch Design Is ‘Just Better’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10156" r="368" b="9576"/>
          <a:stretch/>
        </p:blipFill>
        <p:spPr bwMode="auto">
          <a:xfrm>
            <a:off x="973777" y="1495118"/>
            <a:ext cx="2280072" cy="13391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adence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351" y="2796510"/>
            <a:ext cx="662467" cy="44106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3096" r="3123" b="11283"/>
          <a:stretch/>
        </p:blipFill>
        <p:spPr bwMode="auto">
          <a:xfrm>
            <a:off x="6896952" y="3291733"/>
            <a:ext cx="1677723" cy="925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2" descr="C:\Users\ah185094\AppData\Local\Microsoft\Windows\Temporary Internet Files\Content.Outlook\3NRMMQLU\20140624_10580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2094" r="52423" b="1513"/>
          <a:stretch/>
        </p:blipFill>
        <p:spPr bwMode="auto">
          <a:xfrm>
            <a:off x="2031107" y="2891858"/>
            <a:ext cx="856439" cy="13184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h185094\AppData\Local\Microsoft\Windows\Temporary Internet Files\Content.Outlook\3NRMMQLU\IMG_20140612_15440296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5" t="4381" r="18783" b="8373"/>
          <a:stretch/>
        </p:blipFill>
        <p:spPr bwMode="auto">
          <a:xfrm>
            <a:off x="5855149" y="1495118"/>
            <a:ext cx="997022" cy="94277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dollarbank.com/Images/EmployeeWorkstation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22329" r="21481"/>
          <a:stretch/>
        </p:blipFill>
        <p:spPr bwMode="auto">
          <a:xfrm>
            <a:off x="8166643" y="2776062"/>
            <a:ext cx="395320" cy="46990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r="4546"/>
          <a:stretch/>
        </p:blipFill>
        <p:spPr bwMode="auto">
          <a:xfrm>
            <a:off x="3323862" y="1492122"/>
            <a:ext cx="814057" cy="13421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t="1151" r="11360"/>
          <a:stretch/>
        </p:blipFill>
        <p:spPr bwMode="auto">
          <a:xfrm>
            <a:off x="2965449" y="2880586"/>
            <a:ext cx="1171925" cy="1330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9362"/>
          <a:stretch/>
        </p:blipFill>
        <p:spPr bwMode="auto">
          <a:xfrm>
            <a:off x="6921137" y="2793824"/>
            <a:ext cx="459367" cy="439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654924" y="96475"/>
            <a:ext cx="8229600" cy="476180"/>
          </a:xfrm>
          <a:prstGeom prst="rect">
            <a:avLst/>
          </a:prstGeom>
          <a:solidFill>
            <a:srgbClr val="005696"/>
          </a:solidFill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buNone/>
              <a:defRPr lang="en-US" sz="2400" b="1" cap="none" baseline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NCR Snapshot - Global Leader in Interactive Services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65165" y="819031"/>
            <a:ext cx="2448751" cy="57888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cs typeface="Calibri" panose="020F0502020204030204" pitchFamily="34" charset="0"/>
              </a:rPr>
              <a:t>~350 Interactive Services Customers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545349" y="819031"/>
            <a:ext cx="2448751" cy="57888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 (Body)"/>
              </a:rPr>
              <a:t>70% Beyond Pilot Phase</a:t>
            </a:r>
            <a:endParaRPr lang="en-US" sz="1050" dirty="0">
              <a:solidFill>
                <a:prstClr val="white"/>
              </a:solidFill>
              <a:latin typeface="Arial (Body)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01375" y="818259"/>
            <a:ext cx="2448751" cy="57888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 (Body)"/>
              </a:rPr>
              <a:t>20+ Global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 (Body)"/>
              </a:rPr>
              <a:t>Enterprise Accounts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5" t="54358" r="16089" b="2226"/>
          <a:stretch/>
        </p:blipFill>
        <p:spPr bwMode="auto">
          <a:xfrm>
            <a:off x="4197435" y="2484380"/>
            <a:ext cx="2654736" cy="1733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07783" y="1626117"/>
            <a:ext cx="3983037" cy="3065008"/>
          </a:xfrm>
          <a:solidFill>
            <a:srgbClr val="03B521"/>
          </a:solidFill>
          <a:ln w="9525">
            <a:noFill/>
            <a:miter lim="800000"/>
            <a:headEnd/>
            <a:tailEnd/>
          </a:ln>
        </p:spPr>
        <p:txBody>
          <a:bodyPr vert="horz" wrap="square" lIns="81639" tIns="91440" rIns="81639" bIns="40819" numCol="1" anchor="t" anchorCtr="0" compatLnSpc="1">
            <a:prstTxWarp prst="textNoShape">
              <a:avLst/>
            </a:prstTxWarp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  <a:buClr>
                <a:prstClr val="white"/>
              </a:buClr>
            </a:pPr>
            <a:r>
              <a:rPr lang="en-US" sz="15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New hours 7am-7pm,  Mon-Sat</a:t>
            </a:r>
          </a:p>
          <a:p>
            <a:pPr lvl="1" defTabSz="457200" fontAlgn="base">
              <a:spcBef>
                <a:spcPct val="0"/>
              </a:spcBef>
              <a:spcAft>
                <a:spcPts val="600"/>
              </a:spcAft>
              <a:buClr>
                <a:prstClr val="white"/>
              </a:buClr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31% more access for their customers</a:t>
            </a:r>
          </a:p>
          <a:p>
            <a:pPr defTabSz="457200" fontAlgn="base">
              <a:spcBef>
                <a:spcPct val="0"/>
              </a:spcBef>
              <a:spcAft>
                <a:spcPts val="600"/>
              </a:spcAft>
              <a:buClr>
                <a:prstClr val="white"/>
              </a:buClr>
            </a:pPr>
            <a:r>
              <a:rPr lang="en-US" sz="15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4 branches, 2 ITMs in every drive-up</a:t>
            </a:r>
          </a:p>
          <a:p>
            <a:pPr lvl="1" defTabSz="457200" fontAlgn="base">
              <a:spcBef>
                <a:spcPct val="0"/>
              </a:spcBef>
              <a:spcAft>
                <a:spcPts val="600"/>
              </a:spcAft>
              <a:buClr>
                <a:prstClr val="white"/>
              </a:buClr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Removed tubes and deal drawer</a:t>
            </a:r>
          </a:p>
          <a:p>
            <a:pPr defTabSz="457200" fontAlgn="base">
              <a:spcBef>
                <a:spcPct val="0"/>
              </a:spcBef>
              <a:spcAft>
                <a:spcPts val="600"/>
              </a:spcAft>
              <a:buClr>
                <a:prstClr val="white"/>
              </a:buClr>
            </a:pPr>
            <a:r>
              <a:rPr lang="en-US" sz="15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45 day roll-out of all terminals</a:t>
            </a:r>
          </a:p>
          <a:p>
            <a:pPr defTabSz="457200" fontAlgn="base">
              <a:spcBef>
                <a:spcPct val="0"/>
              </a:spcBef>
              <a:spcAft>
                <a:spcPts val="600"/>
              </a:spcAft>
              <a:buClr>
                <a:prstClr val="white"/>
              </a:buClr>
            </a:pPr>
            <a:r>
              <a:rPr lang="en-US" sz="15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Cost effective expansion into new markets</a:t>
            </a:r>
          </a:p>
          <a:p>
            <a:pPr defTabSz="457200" fontAlgn="base">
              <a:spcBef>
                <a:spcPct val="0"/>
              </a:spcBef>
              <a:spcAft>
                <a:spcPts val="600"/>
              </a:spcAft>
              <a:buClr>
                <a:prstClr val="white"/>
              </a:buClr>
            </a:pPr>
            <a:r>
              <a:rPr lang="en-US" sz="15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Work/life balance for employees</a:t>
            </a:r>
          </a:p>
          <a:p>
            <a:pPr lvl="1"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allows for flex scheduling</a:t>
            </a:r>
          </a:p>
          <a:p>
            <a:pPr lvl="1"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to required all branch staff to work 2-3 Saturdays a month. Now only 1 Saturday required. </a:t>
            </a:r>
            <a:endParaRPr lang="en-US" sz="1200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06" name="Rectangle 2"/>
          <p:cNvSpPr>
            <a:spLocks noChangeArrowheads="1"/>
          </p:cNvSpPr>
          <p:nvPr/>
        </p:nvSpPr>
        <p:spPr bwMode="auto">
          <a:xfrm>
            <a:off x="519276" y="208685"/>
            <a:ext cx="8097955" cy="791872"/>
          </a:xfrm>
          <a:prstGeom prst="rect">
            <a:avLst/>
          </a:prstGeom>
          <a:solidFill>
            <a:srgbClr val="005696"/>
          </a:solidFill>
          <a:ln>
            <a:noFill/>
          </a:ln>
          <a:extLst/>
        </p:spPr>
        <p:txBody>
          <a:bodyPr/>
          <a:lstStyle/>
          <a:p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Providing Extended Service for Rural Customers</a:t>
            </a:r>
          </a:p>
          <a:p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Service Expansion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356" r="19747" b="15498"/>
          <a:stretch/>
        </p:blipFill>
        <p:spPr>
          <a:xfrm rot="5400000">
            <a:off x="4987514" y="1061408"/>
            <a:ext cx="3540700" cy="37187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424655" y="1090436"/>
            <a:ext cx="7335815" cy="354211"/>
          </a:xfrm>
          <a:prstGeom prst="rect">
            <a:avLst/>
          </a:prstGeom>
        </p:spPr>
        <p:txBody>
          <a:bodyPr vert="horz" lIns="57150" tIns="28575" rIns="57150" bIns="28575" rtlCol="0">
            <a:normAutofit/>
          </a:bodyPr>
          <a:lstStyle>
            <a:defPPr>
              <a:defRPr lang="en-US"/>
            </a:defPPr>
            <a:lvl1pPr marL="0" indent="0" defTabSz="571500" eaLnBrk="1" latinLnBrk="0" hangingPunct="1">
              <a:spcBef>
                <a:spcPct val="20000"/>
              </a:spcBef>
              <a:buClr>
                <a:srgbClr val="54B948"/>
              </a:buClr>
              <a:buFontTx/>
              <a:buNone/>
              <a:defRPr sz="1500" b="1">
                <a:solidFill>
                  <a:srgbClr val="54B948"/>
                </a:solidFill>
                <a:effectLst/>
                <a:latin typeface="+mn-lt"/>
                <a:ea typeface="+mn-ea"/>
                <a:cs typeface="+mn-cs"/>
              </a:defRPr>
            </a:lvl1pPr>
            <a:lvl2pPr marL="464344" indent="-178594" defTabSz="57150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500" b="1">
                <a:effectLst/>
                <a:latin typeface="+mn-lt"/>
                <a:ea typeface="+mn-ea"/>
                <a:cs typeface="+mn-cs"/>
              </a:defRPr>
            </a:lvl2pPr>
            <a:lvl3pPr marL="714375" indent="-142875" defTabSz="57150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300" b="1">
                <a:effectLst/>
                <a:latin typeface="+mn-lt"/>
                <a:ea typeface="+mn-ea"/>
                <a:cs typeface="+mn-cs"/>
              </a:defRPr>
            </a:lvl3pPr>
            <a:lvl4pPr marL="1000125" indent="-142875" defTabSz="57150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100" b="1">
                <a:effectLst/>
                <a:latin typeface="+mn-lt"/>
                <a:ea typeface="+mn-ea"/>
                <a:cs typeface="+mn-cs"/>
              </a:defRPr>
            </a:lvl4pPr>
            <a:lvl5pPr marL="1285875" indent="-142875" defTabSz="57150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000" b="1">
                <a:effectLst/>
                <a:latin typeface="+mn-lt"/>
                <a:ea typeface="+mn-ea"/>
                <a:cs typeface="+mn-cs"/>
              </a:defRPr>
            </a:lvl5pPr>
            <a:lvl6pPr marL="1571625" indent="-142875" defTabSz="571500">
              <a:spcBef>
                <a:spcPct val="20000"/>
              </a:spcBef>
              <a:buFont typeface="Arial" pitchFamily="34" charset="0"/>
              <a:buChar char="•"/>
              <a:defRPr sz="1300">
                <a:latin typeface="+mn-lt"/>
                <a:ea typeface="+mn-ea"/>
                <a:cs typeface="+mn-cs"/>
              </a:defRPr>
            </a:lvl6pPr>
            <a:lvl7pPr marL="1857375" indent="-142875" defTabSz="571500">
              <a:spcBef>
                <a:spcPct val="20000"/>
              </a:spcBef>
              <a:buFont typeface="Arial" pitchFamily="34" charset="0"/>
              <a:buChar char="•"/>
              <a:defRPr sz="1300">
                <a:latin typeface="+mn-lt"/>
                <a:ea typeface="+mn-ea"/>
                <a:cs typeface="+mn-cs"/>
              </a:defRPr>
            </a:lvl7pPr>
            <a:lvl8pPr marL="2143125" indent="-142875" defTabSz="571500">
              <a:spcBef>
                <a:spcPct val="20000"/>
              </a:spcBef>
              <a:buFont typeface="Arial" pitchFamily="34" charset="0"/>
              <a:buChar char="•"/>
              <a:defRPr sz="1300">
                <a:latin typeface="+mn-lt"/>
                <a:ea typeface="+mn-ea"/>
                <a:cs typeface="+mn-cs"/>
              </a:defRPr>
            </a:lvl8pPr>
            <a:lvl9pPr marL="2428875" indent="-142875" defTabSz="571500">
              <a:spcBef>
                <a:spcPct val="20000"/>
              </a:spcBef>
              <a:buFont typeface="Arial" pitchFamily="34" charset="0"/>
              <a:buChar char="•"/>
              <a:defRPr sz="13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Bank of Oak Ridge</a:t>
            </a:r>
          </a:p>
        </p:txBody>
      </p:sp>
    </p:spTree>
    <p:extLst>
      <p:ext uri="{BB962C8B-B14F-4D97-AF65-F5344CB8AC3E}">
        <p14:creationId xmlns:p14="http://schemas.microsoft.com/office/powerpoint/2010/main" val="426815841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5" b="6441"/>
          <a:stretch/>
        </p:blipFill>
        <p:spPr>
          <a:xfrm>
            <a:off x="3840804" y="1012569"/>
            <a:ext cx="5154821" cy="20574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8554" y="238919"/>
            <a:ext cx="8739246" cy="544851"/>
          </a:xfrm>
          <a:solidFill>
            <a:srgbClr val="005696"/>
          </a:solidFill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Low cost branch alternative, differentiated customer experience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28554" y="980182"/>
            <a:ext cx="7335815" cy="354211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Regions Bank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294062" y="1697621"/>
            <a:ext cx="3509010" cy="2406794"/>
          </a:xfrm>
          <a:prstGeom prst="rect">
            <a:avLst/>
          </a:prstGeom>
          <a:solidFill>
            <a:srgbClr val="03B521"/>
          </a:solidFill>
          <a:ln>
            <a:noFill/>
          </a:ln>
          <a:extLst/>
        </p:spPr>
        <p:txBody>
          <a:bodyPr tIns="91440"/>
          <a:lstStyle/>
          <a:p>
            <a:pPr marL="285750" indent="-285750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Extending daily hours, and now serving customers 7 days a week</a:t>
            </a:r>
          </a:p>
          <a:p>
            <a:pPr marL="285750" indent="-285750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Offers consumers the ability to self select based on individual needs</a:t>
            </a:r>
          </a:p>
          <a:p>
            <a:pPr marL="285750" indent="-285750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Full function ATM after interactive teller call center hours</a:t>
            </a:r>
          </a:p>
          <a:p>
            <a:pPr marL="285750" indent="-285750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Leverage capabilities in existing &amp; new branches</a:t>
            </a:r>
          </a:p>
        </p:txBody>
      </p:sp>
      <p:pic>
        <p:nvPicPr>
          <p:cNvPr id="17" name="Picture 2" descr="C:\Users\ah185094\AppData\Local\Microsoft\Windows\Temporary Internet Files\Content.Outlook\3NRMMQLU\IMG-20140731-000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8198" r="19317" b="36048"/>
          <a:stretch/>
        </p:blipFill>
        <p:spPr bwMode="auto">
          <a:xfrm>
            <a:off x="4057298" y="3395676"/>
            <a:ext cx="2126560" cy="14390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h185094\AppData\Local\Microsoft\Windows\Temporary Internet Files\Content.Outlook\3NRMMQLU\IMG-20140731-000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8792" r="13288" b="20063"/>
          <a:stretch/>
        </p:blipFill>
        <p:spPr bwMode="auto">
          <a:xfrm>
            <a:off x="6438082" y="3385574"/>
            <a:ext cx="2141487" cy="144913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3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US Bank AIT at NC State"/>
          <p:cNvPicPr>
            <a:picLocks noChangeAspect="1" noChangeArrowheads="1"/>
          </p:cNvPicPr>
          <p:nvPr/>
        </p:nvPicPr>
        <p:blipFill rotWithShape="1">
          <a:blip r:embed="rId3"/>
          <a:srcRect r="2030" b="5154"/>
          <a:stretch/>
        </p:blipFill>
        <p:spPr bwMode="auto">
          <a:xfrm>
            <a:off x="5442990" y="1029635"/>
            <a:ext cx="2834640" cy="3659010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592360" y="4858443"/>
            <a:ext cx="4850630" cy="24622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 pitchFamily="34" charset="0"/>
                <a:ea typeface="ＭＳ Ｐゴシック" pitchFamily="34" charset="-128"/>
              </a:rPr>
              <a:t>NCR Confidential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491525" y="1445260"/>
            <a:ext cx="4520742" cy="2853600"/>
          </a:xfrm>
          <a:prstGeom prst="rect">
            <a:avLst/>
          </a:prstGeom>
          <a:solidFill>
            <a:srgbClr val="03B521"/>
          </a:solidFill>
          <a:ln>
            <a:noFill/>
          </a:ln>
          <a:extLst/>
        </p:spPr>
        <p:txBody>
          <a:bodyPr tIns="91440"/>
          <a:lstStyle/>
          <a:p>
            <a:pPr marL="176213" indent="-176213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Expanding service delivery footprint to new markets</a:t>
            </a:r>
          </a:p>
          <a:p>
            <a:pPr marL="176213" indent="-176213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Eliminating traditional building and staffing costs</a:t>
            </a:r>
          </a:p>
          <a:p>
            <a:pPr marL="176213" indent="-176213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Increasing brand penetration to non-traditional locations</a:t>
            </a:r>
          </a:p>
          <a:p>
            <a:pPr marL="176213" indent="-176213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Offering extended banking hours as a competitive differentiator</a:t>
            </a:r>
          </a:p>
          <a:p>
            <a:pPr marL="176213" indent="-176213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NC State University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5696"/>
          </a:solidFill>
          <a:ln>
            <a:noFill/>
          </a:ln>
        </p:spPr>
        <p:txBody>
          <a:bodyPr/>
          <a:lstStyle/>
          <a:p>
            <a:pPr defTabSz="457200" fontAlgn="base"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Low cost branch alterative to expand footprint, drive sales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96224" y="819650"/>
            <a:ext cx="7335815" cy="354211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US Bank on NC State Campus</a:t>
            </a:r>
          </a:p>
        </p:txBody>
      </p:sp>
    </p:spTree>
    <p:extLst>
      <p:ext uri="{BB962C8B-B14F-4D97-AF65-F5344CB8AC3E}">
        <p14:creationId xmlns:p14="http://schemas.microsoft.com/office/powerpoint/2010/main" val="236095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381435" y="1614000"/>
            <a:ext cx="3156422" cy="1660856"/>
          </a:xfrm>
          <a:prstGeom prst="rect">
            <a:avLst/>
          </a:prstGeom>
          <a:solidFill>
            <a:srgbClr val="03B521"/>
          </a:solidFill>
          <a:ln>
            <a:noFill/>
          </a:ln>
          <a:extLst/>
        </p:spPr>
        <p:txBody>
          <a:bodyPr tIns="91440"/>
          <a:lstStyle/>
          <a:p>
            <a:pPr marL="166688" indent="-166688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en-GB" sz="16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Grocery Store Deployment</a:t>
            </a:r>
          </a:p>
          <a:p>
            <a:pPr marL="176213" indent="-176213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en-GB" sz="16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Extended Hours with 2 FTE</a:t>
            </a:r>
          </a:p>
          <a:p>
            <a:pPr marL="176213" indent="-176213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en-GB" sz="16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Serve under banked market</a:t>
            </a:r>
          </a:p>
          <a:p>
            <a:pPr marL="176213" indent="-176213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en-GB" sz="16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Appears to be cashless branch –more secure </a:t>
            </a:r>
          </a:p>
          <a:p>
            <a:pPr marL="176213" indent="-176213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  <a:tabLst>
                <a:tab pos="176213" algn="l"/>
              </a:tabLst>
            </a:pPr>
            <a:endParaRPr lang="en-GB" sz="1500" b="1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7350" y="241688"/>
            <a:ext cx="87566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F7F7F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Expanding Network Distribution and Enhancing Service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360" y="4858443"/>
            <a:ext cx="4850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 pitchFamily="34" charset="0"/>
                <a:ea typeface="ＭＳ Ｐゴシック" pitchFamily="34" charset="-128"/>
              </a:rPr>
              <a:t>NCR Confidential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87350" y="143882"/>
            <a:ext cx="8756650" cy="485510"/>
          </a:xfrm>
          <a:prstGeom prst="rect">
            <a:avLst/>
          </a:prstGeom>
          <a:solidFill>
            <a:srgbClr val="005696"/>
          </a:solidFill>
          <a:ln>
            <a:noFill/>
          </a:ln>
          <a:extLst/>
        </p:spPr>
        <p:txBody>
          <a:bodyPr/>
          <a:lstStyle>
            <a:defPPr>
              <a:defRPr lang="en-US"/>
            </a:defPPr>
            <a:lvl1pPr eaLnBrk="1" hangingPunct="1">
              <a:defRPr sz="2400" b="1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  <a:lvl2pPr marL="742950" indent="-285750" eaLnBrk="0" hangingPunct="0">
              <a:defRPr b="1"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/>
              <a:t>Enhancing Consumer Experience and Growing Existing Market</a:t>
            </a:r>
          </a:p>
        </p:txBody>
      </p:sp>
      <p:pic>
        <p:nvPicPr>
          <p:cNvPr id="8" name="Picture 7" descr="Shoprite Bran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397" y="855737"/>
            <a:ext cx="5174615" cy="2910720"/>
          </a:xfrm>
          <a:prstGeom prst="rect">
            <a:avLst/>
          </a:prstGeom>
          <a:effectLst/>
        </p:spPr>
      </p:pic>
      <p:pic>
        <p:nvPicPr>
          <p:cNvPr id="9" name="Picture 8" descr="Shoprite PAT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360" y="3276127"/>
            <a:ext cx="3241592" cy="1823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381435" y="768189"/>
            <a:ext cx="7335815" cy="354211"/>
          </a:xfrm>
          <a:prstGeom prst="rect">
            <a:avLst/>
          </a:prstGeom>
        </p:spPr>
        <p:txBody>
          <a:bodyPr vert="horz" lIns="57150" tIns="28575" rIns="57150" bIns="28575" rtlCol="0">
            <a:normAutofit/>
          </a:bodyPr>
          <a:lstStyle>
            <a:lvl1pPr marL="0" indent="0" defTabSz="571500" eaLnBrk="1" latinLnBrk="0" hangingPunct="1">
              <a:spcBef>
                <a:spcPct val="20000"/>
              </a:spcBef>
              <a:buClr>
                <a:srgbClr val="54B948"/>
              </a:buClr>
              <a:buFontTx/>
              <a:buNone/>
              <a:defRPr sz="1500" b="1">
                <a:solidFill>
                  <a:srgbClr val="54B948"/>
                </a:solidFill>
                <a:effectLst/>
                <a:latin typeface="+mn-lt"/>
                <a:ea typeface="+mn-ea"/>
                <a:cs typeface="+mn-cs"/>
              </a:defRPr>
            </a:lvl1pPr>
            <a:lvl2pPr marL="464344" indent="-178594" defTabSz="57150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500" b="1">
                <a:effectLst/>
                <a:latin typeface="+mn-lt"/>
                <a:ea typeface="+mn-ea"/>
                <a:cs typeface="+mn-cs"/>
              </a:defRPr>
            </a:lvl2pPr>
            <a:lvl3pPr marL="714375" indent="-142875" defTabSz="57150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300" b="1">
                <a:effectLst/>
                <a:latin typeface="+mn-lt"/>
                <a:ea typeface="+mn-ea"/>
                <a:cs typeface="+mn-cs"/>
              </a:defRPr>
            </a:lvl3pPr>
            <a:lvl4pPr marL="1000125" indent="-142875" defTabSz="57150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100" b="1">
                <a:effectLst/>
                <a:latin typeface="+mn-lt"/>
                <a:ea typeface="+mn-ea"/>
                <a:cs typeface="+mn-cs"/>
              </a:defRPr>
            </a:lvl4pPr>
            <a:lvl5pPr marL="1285875" indent="-142875" defTabSz="57150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000" b="1">
                <a:effectLst/>
                <a:latin typeface="+mn-lt"/>
                <a:ea typeface="+mn-ea"/>
                <a:cs typeface="+mn-cs"/>
              </a:defRPr>
            </a:lvl5pPr>
            <a:lvl6pPr marL="1571625" indent="-142875" defTabSz="571500">
              <a:spcBef>
                <a:spcPct val="20000"/>
              </a:spcBef>
              <a:buFont typeface="Arial" pitchFamily="34" charset="0"/>
              <a:buChar char="•"/>
              <a:defRPr sz="1300">
                <a:latin typeface="+mn-lt"/>
                <a:ea typeface="+mn-ea"/>
                <a:cs typeface="+mn-cs"/>
              </a:defRPr>
            </a:lvl6pPr>
            <a:lvl7pPr marL="1857375" indent="-142875" defTabSz="571500">
              <a:spcBef>
                <a:spcPct val="20000"/>
              </a:spcBef>
              <a:buFont typeface="Arial" pitchFamily="34" charset="0"/>
              <a:buChar char="•"/>
              <a:defRPr sz="1300">
                <a:latin typeface="+mn-lt"/>
                <a:ea typeface="+mn-ea"/>
                <a:cs typeface="+mn-cs"/>
              </a:defRPr>
            </a:lvl7pPr>
            <a:lvl8pPr marL="2143125" indent="-142875" defTabSz="571500">
              <a:spcBef>
                <a:spcPct val="20000"/>
              </a:spcBef>
              <a:buFont typeface="Arial" pitchFamily="34" charset="0"/>
              <a:buChar char="•"/>
              <a:defRPr sz="1300">
                <a:latin typeface="+mn-lt"/>
                <a:ea typeface="+mn-ea"/>
                <a:cs typeface="+mn-cs"/>
              </a:defRPr>
            </a:lvl8pPr>
            <a:lvl9pPr marL="2428875" indent="-142875" defTabSz="571500">
              <a:spcBef>
                <a:spcPct val="20000"/>
              </a:spcBef>
              <a:buFont typeface="Arial" pitchFamily="34" charset="0"/>
              <a:buChar char="•"/>
              <a:defRPr sz="13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American Heritage CU</a:t>
            </a:r>
          </a:p>
        </p:txBody>
      </p:sp>
    </p:spTree>
    <p:extLst>
      <p:ext uri="{BB962C8B-B14F-4D97-AF65-F5344CB8AC3E}">
        <p14:creationId xmlns:p14="http://schemas.microsoft.com/office/powerpoint/2010/main" val="401421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491525" y="855737"/>
            <a:ext cx="3893602" cy="3805070"/>
          </a:xfrm>
          <a:prstGeom prst="rect">
            <a:avLst/>
          </a:prstGeom>
          <a:solidFill>
            <a:srgbClr val="03B521"/>
          </a:solidFill>
          <a:ln>
            <a:noFill/>
          </a:ln>
          <a:extLst/>
        </p:spPr>
        <p:txBody>
          <a:bodyPr tIns="91440"/>
          <a:lstStyle/>
          <a:p>
            <a:pPr>
              <a:spcAft>
                <a:spcPts val="600"/>
              </a:spcAft>
              <a:buClr>
                <a:prstClr val="white"/>
              </a:buClr>
            </a:pPr>
            <a:r>
              <a:rPr lang="en-US" sz="2400" b="1" dirty="0">
                <a:solidFill>
                  <a:prstClr val="white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OceansFirst Bank</a:t>
            </a:r>
          </a:p>
          <a:p>
            <a:pPr>
              <a:spcAft>
                <a:spcPts val="600"/>
              </a:spcAft>
              <a:buClr>
                <a:prstClr val="white"/>
              </a:buClr>
            </a:pPr>
            <a:endParaRPr lang="en-GB" sz="1400" b="1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marL="168275" indent="-168275">
              <a:spcAft>
                <a:spcPts val="600"/>
              </a:spcAft>
              <a:buClr>
                <a:prstClr val="white"/>
              </a:buClr>
              <a:buFont typeface="Arial" pitchFamily="34" charset="0"/>
              <a:buChar char="•"/>
            </a:pPr>
            <a:r>
              <a:rPr lang="en-GB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During an acquisition, faced the difficult challenge of reducing an underperforming branch</a:t>
            </a:r>
          </a:p>
          <a:p>
            <a:pPr marL="168275" indent="-168275">
              <a:spcAft>
                <a:spcPts val="600"/>
              </a:spcAft>
              <a:buClr>
                <a:prstClr val="white"/>
              </a:buClr>
              <a:buFont typeface="Arial" pitchFamily="34" charset="0"/>
              <a:buChar char="•"/>
            </a:pPr>
            <a:r>
              <a:rPr lang="en-GB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Location was placed in a retirement community, serving an important customer base</a:t>
            </a:r>
          </a:p>
          <a:p>
            <a:pPr marL="168275" indent="-168275">
              <a:spcAft>
                <a:spcPts val="600"/>
              </a:spcAft>
              <a:buClr>
                <a:prstClr val="white"/>
              </a:buClr>
              <a:buFont typeface="Arial" pitchFamily="34" charset="0"/>
              <a:buChar char="•"/>
            </a:pPr>
            <a:r>
              <a:rPr lang="en-GB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Extended hours</a:t>
            </a:r>
          </a:p>
          <a:p>
            <a:pPr marL="168275" indent="-168275">
              <a:spcAft>
                <a:spcPts val="600"/>
              </a:spcAft>
              <a:buClr>
                <a:prstClr val="white"/>
              </a:buClr>
              <a:buFont typeface="Arial" pitchFamily="34" charset="0"/>
              <a:buChar char="•"/>
            </a:pPr>
            <a:r>
              <a:rPr lang="en-GB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Have seen transaction volumes rise</a:t>
            </a:r>
          </a:p>
          <a:p>
            <a:pPr marL="168275" indent="-168275">
              <a:spcAft>
                <a:spcPts val="600"/>
              </a:spcAft>
              <a:buClr>
                <a:prstClr val="white"/>
              </a:buClr>
              <a:buFont typeface="Arial" pitchFamily="34" charset="0"/>
              <a:buChar char="•"/>
            </a:pPr>
            <a:r>
              <a:rPr lang="en-GB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Shorter wait times, longer hours, and better quality tellers have seen an increase in customer satisfaction scores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7350" y="241688"/>
            <a:ext cx="8756650" cy="465678"/>
          </a:xfrm>
          <a:prstGeom prst="rect">
            <a:avLst/>
          </a:prstGeom>
          <a:solidFill>
            <a:srgbClr val="005696"/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buNone/>
              <a:defRPr lang="en-US" sz="2400" b="1" cap="none" baseline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Closing Branch, Leave Behind Strategy, Branch Alternative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360" y="4858443"/>
            <a:ext cx="4850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 pitchFamily="34" charset="0"/>
                <a:ea typeface="ＭＳ Ｐゴシック" pitchFamily="34" charset="-128"/>
              </a:rPr>
              <a:t>NCR Confidential</a:t>
            </a:r>
          </a:p>
        </p:txBody>
      </p:sp>
      <p:pic>
        <p:nvPicPr>
          <p:cNvPr id="4100" name="Picture 4" descr="http://www.gannett-cdn.com/-mm-/813285641d4c5e25f1a95d0dc135d40e0aabe242/c=0-60-640-420&amp;r=x1803&amp;c=3200x1800/local/-/media/AsburyPark/2014/10/10/-asbbrd10-18-2013pressmon1a00920131017img-oceanfirst1.jpg20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98" y="855737"/>
            <a:ext cx="3402356" cy="19138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thelakewoodscoop.com/news/wp-content/uploads/2013/08/ocean-first-bank-robbery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4"/>
          <a:stretch/>
        </p:blipFill>
        <p:spPr bwMode="auto">
          <a:xfrm>
            <a:off x="6424655" y="2814417"/>
            <a:ext cx="2417196" cy="18463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1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Number Placeholder 2"/>
          <p:cNvSpPr txBox="1">
            <a:spLocks noGrp="1"/>
          </p:cNvSpPr>
          <p:nvPr/>
        </p:nvSpPr>
        <p:spPr bwMode="auto">
          <a:xfrm>
            <a:off x="6572250" y="4803775"/>
            <a:ext cx="213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6" rIns="91369" bIns="45686" anchor="ctr"/>
          <a:lstStyle>
            <a:lvl1pPr defTabSz="14605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14605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14605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14605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14605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6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6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6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6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defRPr/>
            </a:pPr>
            <a:fld id="{FDE113E7-F9D7-44B6-94A3-B3D361ED95B5}" type="slidenum">
              <a:rPr lang="en-US" sz="1000" smtClean="0">
                <a:solidFill>
                  <a:srgbClr val="FFFFFF"/>
                </a:solidFill>
                <a:latin typeface="Verdana" pitchFamily="34" charset="0"/>
                <a:ea typeface="MS PGothic" pitchFamily="34" charset="-128"/>
              </a:rPr>
              <a:pPr algn="r" eaLnBrk="1" hangingPunct="1">
                <a:buClr>
                  <a:srgbClr val="000000"/>
                </a:buClr>
                <a:buSzPct val="100000"/>
                <a:defRPr/>
              </a:pPr>
              <a:t>17</a:t>
            </a:fld>
            <a:endParaRPr lang="en-US" sz="1000" dirty="0">
              <a:solidFill>
                <a:srgbClr val="FFFFFF"/>
              </a:solidFill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491525" y="1544712"/>
            <a:ext cx="3893602" cy="3259063"/>
          </a:xfrm>
          <a:prstGeom prst="rect">
            <a:avLst/>
          </a:prstGeom>
          <a:solidFill>
            <a:srgbClr val="03B521"/>
          </a:solidFill>
          <a:ln>
            <a:noFill/>
          </a:ln>
          <a:extLst/>
        </p:spPr>
        <p:txBody>
          <a:bodyPr tIns="91440"/>
          <a:lstStyle/>
          <a:p>
            <a:pPr marL="169863" indent="-169863">
              <a:spcAft>
                <a:spcPts val="60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Completion of a cashless branch network</a:t>
            </a:r>
          </a:p>
          <a:p>
            <a:pPr marL="168275" indent="-168275">
              <a:spcAft>
                <a:spcPts val="600"/>
              </a:spcAft>
              <a:buClr>
                <a:prstClr val="white"/>
              </a:buClr>
              <a:buFont typeface="Arial" pitchFamily="34" charset="0"/>
              <a:buChar char="•"/>
            </a:pPr>
            <a:r>
              <a:rPr lang="en-GB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100% customer migration across demographics and income brackets</a:t>
            </a:r>
          </a:p>
          <a:p>
            <a:pPr marL="168275" indent="-168275">
              <a:spcAft>
                <a:spcPts val="600"/>
              </a:spcAft>
              <a:buClr>
                <a:prstClr val="white"/>
              </a:buClr>
              <a:buFont typeface="Arial" pitchFamily="34" charset="0"/>
              <a:buChar char="•"/>
            </a:pPr>
            <a:r>
              <a:rPr lang="en-GB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Extension of hours by 86%</a:t>
            </a:r>
          </a:p>
          <a:p>
            <a:pPr marL="168275" indent="-168275">
              <a:spcAft>
                <a:spcPts val="600"/>
              </a:spcAft>
              <a:buClr>
                <a:prstClr val="white"/>
              </a:buClr>
              <a:buFont typeface="Arial" pitchFamily="34" charset="0"/>
              <a:buChar char="•"/>
            </a:pPr>
            <a:r>
              <a:rPr lang="en-GB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41% reduction in teller workforce salary costs</a:t>
            </a:r>
          </a:p>
          <a:p>
            <a:pPr marL="168275" indent="-168275">
              <a:spcAft>
                <a:spcPts val="600"/>
              </a:spcAft>
              <a:buClr>
                <a:prstClr val="white"/>
              </a:buClr>
              <a:buFont typeface="Arial" pitchFamily="34" charset="0"/>
              <a:buChar char="•"/>
            </a:pPr>
            <a:r>
              <a:rPr lang="en-GB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60% rise in branch based sales, as a result of newly sales and service only branches</a:t>
            </a:r>
          </a:p>
          <a:p>
            <a:pPr marL="168275" indent="-168275">
              <a:spcAft>
                <a:spcPts val="600"/>
              </a:spcAft>
              <a:buClr>
                <a:prstClr val="white"/>
              </a:buClr>
              <a:buFont typeface="Arial" pitchFamily="34" charset="0"/>
              <a:buChar char="•"/>
            </a:pPr>
            <a:r>
              <a:rPr lang="en-GB" sz="15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Calibri" panose="020F0502020204030204" pitchFamily="34" charset="0"/>
              </a:rPr>
              <a:t>Tellers now generate new leads at an average rate of 30+ a month/teller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16742" r="9032" b="20102"/>
          <a:stretch/>
        </p:blipFill>
        <p:spPr bwMode="auto">
          <a:xfrm>
            <a:off x="5428525" y="2931898"/>
            <a:ext cx="3487859" cy="17095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si.wsj.net/public/resources/images/OB-SW934_0509ki_D_201205081829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3" t="19470" r="12226" b="16098"/>
          <a:stretch/>
        </p:blipFill>
        <p:spPr bwMode="auto">
          <a:xfrm>
            <a:off x="6299939" y="1097531"/>
            <a:ext cx="2209141" cy="17649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387350" y="241688"/>
            <a:ext cx="87566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7F7F7F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Expanding Service Distribution Model and Growing Market Share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25586"/>
          <a:stretch/>
        </p:blipFill>
        <p:spPr>
          <a:xfrm>
            <a:off x="4560425" y="1245669"/>
            <a:ext cx="2092850" cy="246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92360" y="4858443"/>
            <a:ext cx="4850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 pitchFamily="34" charset="0"/>
                <a:ea typeface="ＭＳ Ｐゴシック" pitchFamily="34" charset="-128"/>
              </a:rPr>
              <a:t>NCR Confidential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95976" y="241689"/>
            <a:ext cx="8756650" cy="457051"/>
          </a:xfrm>
          <a:prstGeom prst="rect">
            <a:avLst/>
          </a:prstGeom>
          <a:solidFill>
            <a:srgbClr val="005696"/>
          </a:solidFill>
          <a:ln>
            <a:noFill/>
          </a:ln>
          <a:extLst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Tellerless Branches, Expanding Service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519974" y="891458"/>
            <a:ext cx="7335815" cy="3542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14313" indent="-214313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 typeface="Wingdings" pitchFamily="2" charset="2"/>
              <a:buChar char="§"/>
              <a:defRPr sz="18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64344" indent="-178594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5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714375" indent="-142875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3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00125" indent="-142875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1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285875" indent="-142875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57162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5737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312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887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Coastal Federal Credit Union</a:t>
            </a:r>
          </a:p>
        </p:txBody>
      </p:sp>
    </p:spTree>
    <p:extLst>
      <p:ext uri="{BB962C8B-B14F-4D97-AF65-F5344CB8AC3E}">
        <p14:creationId xmlns:p14="http://schemas.microsoft.com/office/powerpoint/2010/main" val="340081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49294" y="2272037"/>
            <a:ext cx="7532805" cy="1102519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+mn-lt"/>
              </a:rPr>
              <a:t>Thank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422F90-AD08-4419-8F85-C9D4AE6BFA6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1" descr="NCR 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845" y="579831"/>
            <a:ext cx="24384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8917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5859222" y="780451"/>
            <a:ext cx="3079042" cy="498475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Next 5 – 7 Years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5700226" y="1234738"/>
            <a:ext cx="3371037" cy="2881141"/>
          </a:xfrm>
          <a:noFill/>
        </p:spPr>
        <p:txBody>
          <a:bodyPr>
            <a:noAutofit/>
          </a:bodyPr>
          <a:lstStyle/>
          <a:p>
            <a:pPr marL="231775" indent="-231775">
              <a:buFont typeface="Wingdings" panose="05000000000000000000" pitchFamily="2" charset="2"/>
              <a:buChar char="Ø"/>
            </a:pPr>
            <a:r>
              <a:rPr lang="en-US" sz="1200" dirty="0"/>
              <a:t>Better customer experience across all channels</a:t>
            </a:r>
          </a:p>
          <a:p>
            <a:pPr marL="231775" indent="-231775">
              <a:buFont typeface="Wingdings" panose="05000000000000000000" pitchFamily="2" charset="2"/>
              <a:buChar char="Ø"/>
            </a:pPr>
            <a:r>
              <a:rPr lang="en-US" sz="1200" dirty="0"/>
              <a:t>Customer driven banking – appointments, access to specialists</a:t>
            </a:r>
          </a:p>
          <a:p>
            <a:pPr marL="231775" indent="-231775">
              <a:buFont typeface="Wingdings" panose="05000000000000000000" pitchFamily="2" charset="2"/>
              <a:buChar char="Ø"/>
            </a:pPr>
            <a:r>
              <a:rPr lang="en-US" sz="1200" dirty="0"/>
              <a:t>Leverage data to have “personal” relationship with clients</a:t>
            </a:r>
          </a:p>
          <a:p>
            <a:pPr marL="231775" indent="-231775">
              <a:buFont typeface="Wingdings" panose="05000000000000000000" pitchFamily="2" charset="2"/>
              <a:buChar char="Ø"/>
            </a:pPr>
            <a:r>
              <a:rPr lang="en-US" sz="1200" dirty="0"/>
              <a:t>Role of branch to develop relationships</a:t>
            </a:r>
          </a:p>
          <a:p>
            <a:pPr marL="231775" indent="-231775">
              <a:buFont typeface="Wingdings" panose="05000000000000000000" pitchFamily="2" charset="2"/>
              <a:buChar char="Ø"/>
            </a:pPr>
            <a:r>
              <a:rPr lang="en-US" sz="1200" dirty="0"/>
              <a:t>Staff are financial advisors</a:t>
            </a:r>
          </a:p>
          <a:p>
            <a:pPr marL="231775" indent="-231775">
              <a:buFont typeface="Wingdings" panose="05000000000000000000" pitchFamily="2" charset="2"/>
              <a:buChar char="Ø"/>
            </a:pPr>
            <a:r>
              <a:rPr lang="en-US" sz="1200" dirty="0"/>
              <a:t>Convenience remains number one driver of why customers choose their bank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Will lead to ……..</a:t>
            </a:r>
          </a:p>
          <a:p>
            <a:r>
              <a:rPr lang="en-US" sz="1200" dirty="0"/>
              <a:t>Focus on revenue growth from acquisition and cross-sell activities</a:t>
            </a:r>
          </a:p>
          <a:p>
            <a:r>
              <a:rPr lang="en-US" sz="1200" dirty="0"/>
              <a:t>Repositioning branches to smaller footprint / lower cost locations</a:t>
            </a:r>
          </a:p>
          <a:p>
            <a:r>
              <a:rPr lang="en-US" sz="1200" dirty="0"/>
              <a:t>More locations to maximize access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0754" y="780451"/>
            <a:ext cx="3094802" cy="498475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Last 5 – 10 Years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339580" y="1352169"/>
            <a:ext cx="3094803" cy="2881141"/>
          </a:xfrm>
          <a:noFill/>
        </p:spPr>
        <p:txBody>
          <a:bodyPr>
            <a:noAutofit/>
          </a:bodyPr>
          <a:lstStyle/>
          <a:p>
            <a:pPr marL="231775" indent="-231775">
              <a:buFont typeface="Wingdings" panose="05000000000000000000" pitchFamily="2" charset="2"/>
              <a:buChar char="ü"/>
            </a:pPr>
            <a:r>
              <a:rPr lang="en-US" sz="1200" dirty="0"/>
              <a:t>Customer adoption of mobile banking</a:t>
            </a:r>
          </a:p>
          <a:p>
            <a:pPr marL="231775" indent="-231775">
              <a:buFont typeface="Wingdings" panose="05000000000000000000" pitchFamily="2" charset="2"/>
              <a:buChar char="ü"/>
            </a:pPr>
            <a:r>
              <a:rPr lang="en-US" sz="1200" dirty="0"/>
              <a:t>Reduced teller transactions at branches</a:t>
            </a:r>
          </a:p>
          <a:p>
            <a:pPr marL="231775" indent="-231775">
              <a:buFont typeface="Wingdings" panose="05000000000000000000" pitchFamily="2" charset="2"/>
              <a:buChar char="ü"/>
            </a:pPr>
            <a:r>
              <a:rPr lang="en-US" sz="1200" dirty="0"/>
              <a:t>Low interest rate environment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Led to ………</a:t>
            </a:r>
          </a:p>
          <a:p>
            <a:pPr marL="231775" indent="-231775">
              <a:buFont typeface="Wingdings" panose="05000000000000000000" pitchFamily="2" charset="2"/>
              <a:buChar char="ü"/>
            </a:pPr>
            <a:r>
              <a:rPr lang="en-US" sz="1200" dirty="0"/>
              <a:t>Staff reductions</a:t>
            </a:r>
          </a:p>
          <a:p>
            <a:pPr marL="231775" indent="-231775">
              <a:buFont typeface="Wingdings" panose="05000000000000000000" pitchFamily="2" charset="2"/>
              <a:buChar char="ü"/>
            </a:pPr>
            <a:r>
              <a:rPr lang="en-US" sz="1200" dirty="0"/>
              <a:t>Reduced hours</a:t>
            </a:r>
          </a:p>
          <a:p>
            <a:pPr marL="231775" indent="-231775">
              <a:buFont typeface="Wingdings" panose="05000000000000000000" pitchFamily="2" charset="2"/>
              <a:buChar char="ü"/>
            </a:pPr>
            <a:r>
              <a:rPr lang="en-US" sz="1200" dirty="0"/>
              <a:t>Branch consolidations</a:t>
            </a:r>
          </a:p>
          <a:p>
            <a:pPr marL="231775" indent="-231775">
              <a:buFont typeface="Wingdings" panose="05000000000000000000" pitchFamily="2" charset="2"/>
              <a:buChar char="ü"/>
            </a:pPr>
            <a:r>
              <a:rPr lang="en-US" sz="1200" dirty="0"/>
              <a:t>Industry consolidation</a:t>
            </a:r>
          </a:p>
          <a:p>
            <a:pPr marL="231775" indent="-231775">
              <a:buFont typeface="Wingdings" panose="05000000000000000000" pitchFamily="2" charset="2"/>
              <a:buChar char="ü"/>
            </a:pPr>
            <a:r>
              <a:rPr lang="en-US" sz="1200" dirty="0"/>
              <a:t>Move towards universal bankers</a:t>
            </a:r>
          </a:p>
          <a:p>
            <a:pPr marL="231775" indent="-231775">
              <a:buFont typeface="Wingdings" panose="05000000000000000000" pitchFamily="2" charset="2"/>
              <a:buChar char="ü"/>
            </a:pPr>
            <a:r>
              <a:rPr lang="en-US" sz="1200" dirty="0"/>
              <a:t>Branch purpose to sell vs. transact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358" y="133547"/>
            <a:ext cx="8229600" cy="469053"/>
          </a:xfrm>
          <a:solidFill>
            <a:srgbClr val="005696"/>
          </a:solidFill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algn="l" defTabSz="457200" fontAlgn="base"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Industry Transformation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4338" name="Picture 2" descr="Image result for looking backw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707" y="1690190"/>
            <a:ext cx="2151208" cy="1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3517511" y="3228411"/>
            <a:ext cx="2192356" cy="883761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Survivors</a:t>
            </a:r>
          </a:p>
        </p:txBody>
      </p:sp>
    </p:spTree>
    <p:extLst>
      <p:ext uri="{BB962C8B-B14F-4D97-AF65-F5344CB8AC3E}">
        <p14:creationId xmlns:p14="http://schemas.microsoft.com/office/powerpoint/2010/main" val="1200240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644" y="136515"/>
            <a:ext cx="8229203" cy="508291"/>
          </a:xfrm>
          <a:solidFill>
            <a:srgbClr val="005696"/>
          </a:solidFill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Growth of Mobile Banking Uncertain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87410" y="894864"/>
            <a:ext cx="4099532" cy="374244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53% of consumers with smartphone and bank accounts use mobile banking – up 1% from 2015.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There is still a significant proportion of consumers who have no desire to use mobile banking or make mobile payments in the near future.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Reasons vary – satisfied with current way of banking to not feeling mobile channels secure.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804" t="24845" r="32455" b="17655"/>
          <a:stretch/>
        </p:blipFill>
        <p:spPr>
          <a:xfrm>
            <a:off x="4594246" y="900736"/>
            <a:ext cx="4211161" cy="4035696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887477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04" y="219869"/>
            <a:ext cx="8229203" cy="397669"/>
          </a:xfrm>
          <a:solidFill>
            <a:srgbClr val="005696"/>
          </a:solidFill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Industry News – 3Q ‘16</a:t>
            </a:r>
          </a:p>
        </p:txBody>
      </p:sp>
      <p:sp>
        <p:nvSpPr>
          <p:cNvPr id="4" name="AutoShape 4" descr="https://upload.wikimedia.org/wikipedia/commons/e/e6/US-FDIC-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6" descr="https://upload.wikimedia.org/wikipedia/commons/e/e6/US-FDIC-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8" descr="https://upload.wikimedia.org/wikipedia/commons/e/e6/US-FDIC-Logo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11" descr="https://upload.wikimedia.org/wikipedia/commons/e/e6/US-FDIC-Logo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13" descr="https://upload.wikimedia.org/wikipedia/commons/e/e6/US-FDIC-Logo.sv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AutoShape 16" descr="https://upload.wikimedia.org/wikipedia/commons/e/e6/US-FDIC-Logo.sv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7210" y="709678"/>
            <a:ext cx="49423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900"/>
                </a:solidFill>
              </a:rPr>
              <a:t>Community Bank Performance – </a:t>
            </a:r>
            <a:r>
              <a:rPr lang="en-US" b="1" i="1" dirty="0">
                <a:solidFill>
                  <a:srgbClr val="009900"/>
                </a:solidFill>
              </a:rPr>
              <a:t>Highlights</a:t>
            </a:r>
          </a:p>
          <a:p>
            <a:r>
              <a:rPr lang="en-US" sz="1200" b="1" i="1" dirty="0">
                <a:solidFill>
                  <a:srgbClr val="009900"/>
                </a:solidFill>
              </a:rPr>
              <a:t>5,421 Community banks </a:t>
            </a:r>
            <a:r>
              <a:rPr lang="en-US" sz="1000" b="1" i="1" dirty="0">
                <a:solidFill>
                  <a:srgbClr val="009900"/>
                </a:solidFill>
              </a:rPr>
              <a:t>(3Q ‘16)</a:t>
            </a:r>
          </a:p>
        </p:txBody>
      </p:sp>
      <p:pic>
        <p:nvPicPr>
          <p:cNvPr id="4101" name="Picture 5" descr="http://assets.bizjournals.com/albuquerque/news/FDIC-logo-600x400*750.jpg?v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36" y="736780"/>
            <a:ext cx="1887413" cy="125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85" y="2504559"/>
            <a:ext cx="3182847" cy="3453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9151" y="1881513"/>
            <a:ext cx="3788229" cy="27853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3Q ‘16 Highlights 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year 2015 earnings of $20.4B, up 9.7% over 2014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3Q 2016 earnings $5.6B, up 12% YoY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Loan and lease balances up 9.4%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Higher net + non interest income (8.5%) offset by increased  provisions and non-interest expense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3Q operating expenses increased 6.4%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Higher salary and employee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Non interest expense 65.8% of net-operating revenue, the lowest level since 3Q 2007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33" y="1484857"/>
            <a:ext cx="4755689" cy="8338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33" y="3038810"/>
            <a:ext cx="4676863" cy="90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55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3099" y="166607"/>
            <a:ext cx="8229203" cy="391534"/>
          </a:xfrm>
          <a:solidFill>
            <a:srgbClr val="005696"/>
          </a:solidFill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Branch Transformation</a:t>
            </a:r>
            <a:b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</a:b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03099" y="558400"/>
            <a:ext cx="7335815" cy="354211"/>
          </a:xfrm>
        </p:spPr>
        <p:txBody>
          <a:bodyPr>
            <a:normAutofit/>
          </a:bodyPr>
          <a:lstStyle/>
          <a:p>
            <a:r>
              <a:rPr lang="en-US" dirty="0"/>
              <a:t>When branch is open, when closed, as branch alternative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841850" y="4880304"/>
            <a:ext cx="2133600" cy="1941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7C9A2E-A52D-481E-B797-E21FCCC8737F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r="3106"/>
          <a:stretch/>
        </p:blipFill>
        <p:spPr bwMode="auto">
          <a:xfrm>
            <a:off x="1044969" y="1311611"/>
            <a:ext cx="3054335" cy="2931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media.cutimes.com/cutimes/article/2014/08/01/lafcu-video-telle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1"/>
          <a:stretch/>
        </p:blipFill>
        <p:spPr bwMode="auto">
          <a:xfrm>
            <a:off x="1044970" y="1311611"/>
            <a:ext cx="3054334" cy="29317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856280" y="1323725"/>
            <a:ext cx="3642621" cy="3502981"/>
          </a:xfrm>
          <a:prstGeom prst="rect">
            <a:avLst/>
          </a:prstGeom>
          <a:ln>
            <a:noFill/>
          </a:ln>
        </p:spPr>
        <p:txBody>
          <a:bodyPr wrap="square" lIns="57150" tIns="28575" rIns="57150" bIns="28575" anchor="t">
            <a:noAutofit/>
          </a:bodyPr>
          <a:lstStyle/>
          <a:p>
            <a:pPr marL="430609" indent="-357188" defTabSz="816388">
              <a:spcAft>
                <a:spcPts val="625"/>
              </a:spcAft>
              <a:buFont typeface="+mj-lt"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Cash check – customer</a:t>
            </a:r>
          </a:p>
          <a:p>
            <a:pPr marL="430609" indent="-357188" defTabSz="816388">
              <a:spcAft>
                <a:spcPts val="625"/>
              </a:spcAft>
              <a:buFont typeface="+mj-lt"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Cash check w/ deposit – customer</a:t>
            </a:r>
          </a:p>
          <a:p>
            <a:pPr marL="430609" indent="-357188" defTabSz="816388">
              <a:spcAft>
                <a:spcPts val="625"/>
              </a:spcAft>
              <a:buFont typeface="+mj-lt"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Pay loan/mortgage – using cash or/and check</a:t>
            </a:r>
          </a:p>
          <a:p>
            <a:pPr marL="430609" indent="-357188" defTabSz="816388">
              <a:spcAft>
                <a:spcPts val="625"/>
              </a:spcAft>
              <a:buFont typeface="+mj-lt"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Pay bill – using cash or/and check</a:t>
            </a:r>
          </a:p>
          <a:p>
            <a:pPr marL="430609" indent="-357188" defTabSz="816388">
              <a:spcAft>
                <a:spcPts val="625"/>
              </a:spcAft>
              <a:buFont typeface="+mj-lt"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Withdrawal on line of credit (no card present)</a:t>
            </a:r>
          </a:p>
          <a:p>
            <a:pPr marL="430609" indent="-357188" defTabSz="816388">
              <a:spcAft>
                <a:spcPts val="625"/>
              </a:spcAft>
              <a:buFont typeface="+mj-lt"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Deposit to account (not own)</a:t>
            </a:r>
          </a:p>
          <a:p>
            <a:pPr marL="430609" indent="-357188" defTabSz="816388">
              <a:spcAft>
                <a:spcPts val="625"/>
              </a:spcAft>
              <a:buFont typeface="+mj-lt"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Business deposit</a:t>
            </a:r>
          </a:p>
          <a:p>
            <a:pPr marL="430609" indent="-357188" defTabSz="816388">
              <a:spcAft>
                <a:spcPts val="625"/>
              </a:spcAft>
              <a:buFont typeface="+mj-lt"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Special account dep/withdrawal (eg Xmas acct)</a:t>
            </a:r>
          </a:p>
          <a:p>
            <a:pPr marL="430609" indent="-357188" defTabSz="816388">
              <a:spcAft>
                <a:spcPts val="625"/>
              </a:spcAft>
              <a:buFont typeface="+mj-lt"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Withdrawal over limit</a:t>
            </a:r>
          </a:p>
          <a:p>
            <a:pPr marL="430609" indent="-357188" defTabSz="816388">
              <a:spcAft>
                <a:spcPts val="625"/>
              </a:spcAft>
              <a:buFont typeface="+mj-lt"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Withdrawal set denomination</a:t>
            </a:r>
          </a:p>
          <a:p>
            <a:pPr marL="430609" indent="-357188" defTabSz="816388">
              <a:spcAft>
                <a:spcPts val="625"/>
              </a:spcAft>
              <a:buFont typeface="+mj-lt"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Card not present transaction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r="6465"/>
          <a:stretch/>
        </p:blipFill>
        <p:spPr bwMode="auto">
          <a:xfrm>
            <a:off x="1044969" y="1311611"/>
            <a:ext cx="3054336" cy="2931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01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76409"/>
          </a:xfrm>
          <a:solidFill>
            <a:srgbClr val="005696"/>
          </a:solidFill>
          <a:ln>
            <a:noFill/>
          </a:ln>
        </p:spPr>
        <p:txBody>
          <a:bodyPr/>
          <a:lstStyle/>
          <a:p>
            <a:pPr algn="l" defTabSz="457200" fontAlgn="base"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NCR Interactive Teller –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556" y="1166146"/>
            <a:ext cx="2742975" cy="5534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Self Serve 32 Walk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649ECC-1EAF-4393-BBFF-C99AE08D39F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19" y="1719618"/>
            <a:ext cx="3868915" cy="295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45" y="1859423"/>
            <a:ext cx="3753276" cy="2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243239" y="1147211"/>
            <a:ext cx="2742975" cy="553472"/>
          </a:xfrm>
          <a:prstGeom prst="rect">
            <a:avLst/>
          </a:prstGeom>
        </p:spPr>
        <p:txBody>
          <a:bodyPr vert="horz" lIns="57150" tIns="28575" rIns="57150" bIns="28575" rtlCol="0">
            <a:normAutofit/>
          </a:bodyPr>
          <a:lstStyle>
            <a:lvl1pPr marL="214313" indent="-214313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 typeface="Wingdings" pitchFamily="2" charset="2"/>
              <a:buChar char="§"/>
              <a:defRPr sz="18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64344" indent="-178594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5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714375" indent="-142875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3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00125" indent="-142875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1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285875" indent="-142875" algn="l" defTabSz="571500" rtl="0" eaLnBrk="1" latinLnBrk="0" hangingPunct="1">
              <a:spcBef>
                <a:spcPct val="20000"/>
              </a:spcBef>
              <a:buClr>
                <a:srgbClr val="54B948"/>
              </a:buClr>
              <a:buFont typeface="Arial" pitchFamily="34" charset="0"/>
              <a:buChar char="•"/>
              <a:defRPr sz="1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57162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5737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312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8875" indent="-142875" algn="l" defTabSz="571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Self Serve 34 Drive Up</a:t>
            </a:r>
          </a:p>
        </p:txBody>
      </p:sp>
    </p:spTree>
    <p:extLst>
      <p:ext uri="{BB962C8B-B14F-4D97-AF65-F5344CB8AC3E}">
        <p14:creationId xmlns:p14="http://schemas.microsoft.com/office/powerpoint/2010/main" val="120319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696"/>
          </a:solidFill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Central Teller Work Station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5" t="751" r="6275" b="1467"/>
          <a:stretch/>
        </p:blipFill>
        <p:spPr>
          <a:xfrm rot="5400000">
            <a:off x="4929197" y="1127421"/>
            <a:ext cx="3524596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r="8661"/>
          <a:stretch/>
        </p:blipFill>
        <p:spPr>
          <a:xfrm rot="5400000">
            <a:off x="634491" y="1186055"/>
            <a:ext cx="3524597" cy="354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47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67" y="147133"/>
            <a:ext cx="8229203" cy="460960"/>
          </a:xfrm>
          <a:solidFill>
            <a:srgbClr val="005696"/>
          </a:solidFill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Centralized Teller Servicing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432" r="33334" b="5425"/>
          <a:stretch/>
        </p:blipFill>
        <p:spPr>
          <a:xfrm rot="5400000">
            <a:off x="2066437" y="547264"/>
            <a:ext cx="4409139" cy="4761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0104" y="4433743"/>
            <a:ext cx="1847622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Customer View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411191" y="4021282"/>
            <a:ext cx="1265584" cy="4027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4454" y="4440463"/>
            <a:ext cx="1368836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Teller View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101956" y="4021282"/>
            <a:ext cx="1358878" cy="4124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362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696"/>
          </a:solidFill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Eastern Bank Video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40" y="723630"/>
            <a:ext cx="7652520" cy="428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76833"/>
      </p:ext>
    </p:extLst>
  </p:cSld>
  <p:clrMapOvr>
    <a:masterClrMapping/>
  </p:clrMapOvr>
</p:sld>
</file>

<file path=ppt/theme/theme1.xml><?xml version="1.0" encoding="utf-8"?>
<a:theme xmlns:a="http://schemas.openxmlformats.org/drawingml/2006/main" name="3_plain background">
  <a:themeElements>
    <a:clrScheme name="NCR Brand Theme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4B948"/>
      </a:accent1>
      <a:accent2>
        <a:srgbClr val="404040"/>
      </a:accent2>
      <a:accent3>
        <a:srgbClr val="95A0A9"/>
      </a:accent3>
      <a:accent4>
        <a:srgbClr val="F7E837"/>
      </a:accent4>
      <a:accent5>
        <a:srgbClr val="E49F11"/>
      </a:accent5>
      <a:accent6>
        <a:srgbClr val="CC3C19"/>
      </a:accent6>
      <a:hlink>
        <a:srgbClr val="4776CC"/>
      </a:hlink>
      <a:folHlink>
        <a:srgbClr val="806D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plain background">
  <a:themeElements>
    <a:clrScheme name="NCR Brand Theme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4B948"/>
      </a:accent1>
      <a:accent2>
        <a:srgbClr val="404040"/>
      </a:accent2>
      <a:accent3>
        <a:srgbClr val="95A0A9"/>
      </a:accent3>
      <a:accent4>
        <a:srgbClr val="F7E837"/>
      </a:accent4>
      <a:accent5>
        <a:srgbClr val="E49F11"/>
      </a:accent5>
      <a:accent6>
        <a:srgbClr val="CC3C19"/>
      </a:accent6>
      <a:hlink>
        <a:srgbClr val="4776CC"/>
      </a:hlink>
      <a:folHlink>
        <a:srgbClr val="806D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NCR_InterimTemplateDeck_15Jan2013">
  <a:themeElements>
    <a:clrScheme name="Custom 8">
      <a:dk1>
        <a:sysClr val="windowText" lastClr="000000"/>
      </a:dk1>
      <a:lt1>
        <a:sysClr val="window" lastClr="FFFFFF"/>
      </a:lt1>
      <a:dk2>
        <a:srgbClr val="6BAF39"/>
      </a:dk2>
      <a:lt2>
        <a:srgbClr val="EEECE1"/>
      </a:lt2>
      <a:accent1>
        <a:srgbClr val="BBAA86"/>
      </a:accent1>
      <a:accent2>
        <a:srgbClr val="F2E53E"/>
      </a:accent2>
      <a:accent3>
        <a:srgbClr val="D89822"/>
      </a:accent3>
      <a:accent4>
        <a:srgbClr val="A33521"/>
      </a:accent4>
      <a:accent5>
        <a:srgbClr val="3873AD"/>
      </a:accent5>
      <a:accent6>
        <a:srgbClr val="76659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lank">
  <a:themeElements>
    <a:clrScheme name="NCR Brand Theme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4B948"/>
      </a:accent1>
      <a:accent2>
        <a:srgbClr val="404040"/>
      </a:accent2>
      <a:accent3>
        <a:srgbClr val="95A0A9"/>
      </a:accent3>
      <a:accent4>
        <a:srgbClr val="F7E837"/>
      </a:accent4>
      <a:accent5>
        <a:srgbClr val="E49F11"/>
      </a:accent5>
      <a:accent6>
        <a:srgbClr val="CC3C19"/>
      </a:accent6>
      <a:hlink>
        <a:srgbClr val="4776CC"/>
      </a:hlink>
      <a:folHlink>
        <a:srgbClr val="806D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014 16 by 9 Cool Corp Template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plain background">
  <a:themeElements>
    <a:clrScheme name="NCR Brand Theme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4B948"/>
      </a:accent1>
      <a:accent2>
        <a:srgbClr val="404040"/>
      </a:accent2>
      <a:accent3>
        <a:srgbClr val="95A0A9"/>
      </a:accent3>
      <a:accent4>
        <a:srgbClr val="F7E837"/>
      </a:accent4>
      <a:accent5>
        <a:srgbClr val="E49F11"/>
      </a:accent5>
      <a:accent6>
        <a:srgbClr val="CC3C19"/>
      </a:accent6>
      <a:hlink>
        <a:srgbClr val="4776CC"/>
      </a:hlink>
      <a:folHlink>
        <a:srgbClr val="806D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lain background">
  <a:themeElements>
    <a:clrScheme name="NCR Brand Theme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4B948"/>
      </a:accent1>
      <a:accent2>
        <a:srgbClr val="404040"/>
      </a:accent2>
      <a:accent3>
        <a:srgbClr val="95A0A9"/>
      </a:accent3>
      <a:accent4>
        <a:srgbClr val="F7E837"/>
      </a:accent4>
      <a:accent5>
        <a:srgbClr val="E49F11"/>
      </a:accent5>
      <a:accent6>
        <a:srgbClr val="CC3C19"/>
      </a:accent6>
      <a:hlink>
        <a:srgbClr val="4776CC"/>
      </a:hlink>
      <a:folHlink>
        <a:srgbClr val="806D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NCR PPT Template v4</Template>
  <TotalTime>34347</TotalTime>
  <Words>920</Words>
  <Application>Microsoft Office PowerPoint</Application>
  <PresentationFormat>On-screen Show (16:9)</PresentationFormat>
  <Paragraphs>154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5" baseType="lpstr">
      <vt:lpstr>MS PGothic</vt:lpstr>
      <vt:lpstr>MS PGothic</vt:lpstr>
      <vt:lpstr>Arial</vt:lpstr>
      <vt:lpstr>Arial (Body)</vt:lpstr>
      <vt:lpstr>Arial Rounded MT Bold</vt:lpstr>
      <vt:lpstr>Arial Unicode MS</vt:lpstr>
      <vt:lpstr>Broadway</vt:lpstr>
      <vt:lpstr>Calibri</vt:lpstr>
      <vt:lpstr>Ciscolight</vt:lpstr>
      <vt:lpstr>CiscoSans</vt:lpstr>
      <vt:lpstr>CiscoSans ExtraLight</vt:lpstr>
      <vt:lpstr>CiscoSans Thin</vt:lpstr>
      <vt:lpstr>CiscoSansTT ExtraLight</vt:lpstr>
      <vt:lpstr>CiscoSansTT Light</vt:lpstr>
      <vt:lpstr>Frutiger 57Cn</vt:lpstr>
      <vt:lpstr>Lato</vt:lpstr>
      <vt:lpstr>NCR New Marker</vt:lpstr>
      <vt:lpstr>Roboto Thin</vt:lpstr>
      <vt:lpstr>Verdana</vt:lpstr>
      <vt:lpstr>Wingdings</vt:lpstr>
      <vt:lpstr>3_plain background</vt:lpstr>
      <vt:lpstr>4_plain background</vt:lpstr>
      <vt:lpstr>2_NCR_InterimTemplateDeck_15Jan2013</vt:lpstr>
      <vt:lpstr>blank</vt:lpstr>
      <vt:lpstr>2014 16 by 9 Cool Corp Template</vt:lpstr>
      <vt:lpstr>6_plain background</vt:lpstr>
      <vt:lpstr>plain background</vt:lpstr>
      <vt:lpstr>PowerPoint Presentation</vt:lpstr>
      <vt:lpstr>Industry Transformation</vt:lpstr>
      <vt:lpstr>Growth of Mobile Banking Uncertain</vt:lpstr>
      <vt:lpstr>Industry News – 3Q ‘16</vt:lpstr>
      <vt:lpstr>Branch Transformation </vt:lpstr>
      <vt:lpstr>NCR Interactive Teller – Overview</vt:lpstr>
      <vt:lpstr>Central Teller Work Station</vt:lpstr>
      <vt:lpstr>Centralized Teller Servicing</vt:lpstr>
      <vt:lpstr>Eastern Bank Video</vt:lpstr>
      <vt:lpstr>Small Business Cash Intensive Solutions – Drop Safes</vt:lpstr>
      <vt:lpstr>PowerPoint Presentation</vt:lpstr>
      <vt:lpstr>PowerPoint Presentation</vt:lpstr>
      <vt:lpstr>Low cost branch alternative, differentiated customer experience</vt:lpstr>
      <vt:lpstr>Low cost branch alterative to expand footprint, drive sales</vt:lpstr>
      <vt:lpstr>PowerPoint Presentation</vt:lpstr>
      <vt:lpstr>PowerPoint Presentation</vt:lpstr>
      <vt:lpstr>PowerPoint Presentation</vt:lpstr>
      <vt:lpstr>Thank you.</vt:lpstr>
    </vt:vector>
  </TitlesOfParts>
  <Company>NCR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Bergantin, Jordan</dc:creator>
  <cp:lastModifiedBy>Tanya Wolfram</cp:lastModifiedBy>
  <cp:revision>1512</cp:revision>
  <cp:lastPrinted>2015-01-29T22:23:24Z</cp:lastPrinted>
  <dcterms:created xsi:type="dcterms:W3CDTF">2013-06-17T13:27:05Z</dcterms:created>
  <dcterms:modified xsi:type="dcterms:W3CDTF">2017-02-15T14:31:24Z</dcterms:modified>
</cp:coreProperties>
</file>